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wav" ContentType="audio/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03" r:id="rId1"/>
  </p:sldMasterIdLst>
  <p:notesMasterIdLst>
    <p:notesMasterId r:id="rId96"/>
  </p:notesMasterIdLst>
  <p:handoutMasterIdLst>
    <p:handoutMasterId r:id="rId97"/>
  </p:handoutMasterIdLst>
  <p:sldIdLst>
    <p:sldId id="368" r:id="rId2"/>
    <p:sldId id="369" r:id="rId3"/>
    <p:sldId id="371" r:id="rId4"/>
    <p:sldId id="295" r:id="rId5"/>
    <p:sldId id="380" r:id="rId6"/>
    <p:sldId id="462" r:id="rId7"/>
    <p:sldId id="467" r:id="rId8"/>
    <p:sldId id="384" r:id="rId9"/>
    <p:sldId id="385" r:id="rId10"/>
    <p:sldId id="386" r:id="rId11"/>
    <p:sldId id="387" r:id="rId12"/>
    <p:sldId id="388" r:id="rId13"/>
    <p:sldId id="389" r:id="rId14"/>
    <p:sldId id="390" r:id="rId15"/>
    <p:sldId id="461" r:id="rId16"/>
    <p:sldId id="392" r:id="rId17"/>
    <p:sldId id="468" r:id="rId18"/>
    <p:sldId id="393" r:id="rId19"/>
    <p:sldId id="469" r:id="rId20"/>
    <p:sldId id="394" r:id="rId21"/>
    <p:sldId id="470" r:id="rId22"/>
    <p:sldId id="395" r:id="rId23"/>
    <p:sldId id="396" r:id="rId24"/>
    <p:sldId id="463" r:id="rId25"/>
    <p:sldId id="397" r:id="rId26"/>
    <p:sldId id="471" r:id="rId27"/>
    <p:sldId id="398" r:id="rId28"/>
    <p:sldId id="473" r:id="rId29"/>
    <p:sldId id="472" r:id="rId30"/>
    <p:sldId id="399" r:id="rId31"/>
    <p:sldId id="465" r:id="rId32"/>
    <p:sldId id="474" r:id="rId33"/>
    <p:sldId id="475" r:id="rId34"/>
    <p:sldId id="466" r:id="rId35"/>
    <p:sldId id="400" r:id="rId36"/>
    <p:sldId id="476" r:id="rId37"/>
    <p:sldId id="402" r:id="rId38"/>
    <p:sldId id="477" r:id="rId39"/>
    <p:sldId id="403" r:id="rId40"/>
    <p:sldId id="404" r:id="rId41"/>
    <p:sldId id="405" r:id="rId42"/>
    <p:sldId id="406" r:id="rId43"/>
    <p:sldId id="407" r:id="rId44"/>
    <p:sldId id="409" r:id="rId45"/>
    <p:sldId id="410" r:id="rId46"/>
    <p:sldId id="411" r:id="rId47"/>
    <p:sldId id="412" r:id="rId48"/>
    <p:sldId id="413" r:id="rId49"/>
    <p:sldId id="415" r:id="rId50"/>
    <p:sldId id="416" r:id="rId51"/>
    <p:sldId id="478" r:id="rId52"/>
    <p:sldId id="417" r:id="rId53"/>
    <p:sldId id="418" r:id="rId54"/>
    <p:sldId id="420" r:id="rId55"/>
    <p:sldId id="421" r:id="rId56"/>
    <p:sldId id="422" r:id="rId57"/>
    <p:sldId id="423" r:id="rId58"/>
    <p:sldId id="424" r:id="rId59"/>
    <p:sldId id="425" r:id="rId60"/>
    <p:sldId id="426" r:id="rId61"/>
    <p:sldId id="427" r:id="rId62"/>
    <p:sldId id="428" r:id="rId63"/>
    <p:sldId id="429" r:id="rId64"/>
    <p:sldId id="430" r:id="rId65"/>
    <p:sldId id="431" r:id="rId66"/>
    <p:sldId id="432" r:id="rId67"/>
    <p:sldId id="433" r:id="rId68"/>
    <p:sldId id="434" r:id="rId69"/>
    <p:sldId id="435" r:id="rId70"/>
    <p:sldId id="436" r:id="rId71"/>
    <p:sldId id="437" r:id="rId72"/>
    <p:sldId id="438" r:id="rId73"/>
    <p:sldId id="439" r:id="rId74"/>
    <p:sldId id="440" r:id="rId75"/>
    <p:sldId id="441" r:id="rId76"/>
    <p:sldId id="442" r:id="rId77"/>
    <p:sldId id="443" r:id="rId78"/>
    <p:sldId id="444" r:id="rId79"/>
    <p:sldId id="445" r:id="rId80"/>
    <p:sldId id="446" r:id="rId81"/>
    <p:sldId id="447" r:id="rId82"/>
    <p:sldId id="448" r:id="rId83"/>
    <p:sldId id="449" r:id="rId84"/>
    <p:sldId id="450" r:id="rId85"/>
    <p:sldId id="451" r:id="rId86"/>
    <p:sldId id="452" r:id="rId87"/>
    <p:sldId id="453" r:id="rId88"/>
    <p:sldId id="454" r:id="rId89"/>
    <p:sldId id="455" r:id="rId90"/>
    <p:sldId id="456" r:id="rId91"/>
    <p:sldId id="457" r:id="rId92"/>
    <p:sldId id="458" r:id="rId93"/>
    <p:sldId id="459" r:id="rId94"/>
    <p:sldId id="479" r:id="rId95"/>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B2B2B2"/>
    <a:srgbClr val="0C01A1"/>
    <a:srgbClr val="FFDF79"/>
    <a:srgbClr val="FF99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597" autoAdjust="0"/>
    <p:restoredTop sz="95568" autoAdjust="0"/>
  </p:normalViewPr>
  <p:slideViewPr>
    <p:cSldViewPr>
      <p:cViewPr>
        <p:scale>
          <a:sx n="150" d="100"/>
          <a:sy n="150" d="100"/>
        </p:scale>
        <p:origin x="2100" y="440"/>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viewProps" Target="viewProps.xml"/><Relationship Id="rId10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handoutMaster" Target="handoutMasters/handout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presProps" Target="presProps.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a:defRPr/>
            </a:pPr>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pPr>
              <a:defRPr/>
            </a:pPr>
            <a:fld id="{6883ECD1-807D-423B-8F5E-B7F4371CFA6E}" type="datetimeFigureOut">
              <a:rPr lang="zh-CN" altLang="en-US"/>
              <a:pPr>
                <a:defRPr/>
              </a:pPr>
              <a:t>2021/3/8</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pPr>
              <a:defRPr/>
            </a:pPr>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pPr>
              <a:defRPr/>
            </a:pPr>
            <a:fld id="{30528C7E-EC5D-4AD4-BB4E-B7B829CBE889}" type="slidenum">
              <a:rPr lang="zh-CN" altLang="en-US"/>
              <a:pPr>
                <a:defRPr/>
              </a:pPr>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a:defRPr sz="1200">
                <a:latin typeface="Calibri" pitchFamily="34" charset="0"/>
                <a:ea typeface="+mn-ea"/>
              </a:defRPr>
            </a:lvl1pPr>
          </a:lstStyle>
          <a:p>
            <a:pPr>
              <a:defRPr/>
            </a:pPr>
            <a:endParaRPr lang="zh-CN" altLang="zh-CN"/>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atin typeface="Calibri" pitchFamily="34" charset="0"/>
                <a:ea typeface="+mn-ea"/>
              </a:defRPr>
            </a:lvl1pPr>
          </a:lstStyle>
          <a:p>
            <a:pPr>
              <a:defRPr/>
            </a:pPr>
            <a:fld id="{07ABEE6A-1C85-4E69-BF52-CED2C64187CC}" type="datetimeFigureOut">
              <a:rPr lang="en-US" altLang="zh-CN"/>
              <a:pPr>
                <a:defRPr/>
              </a:pPr>
              <a:t>3/8/2021</a:t>
            </a:fld>
            <a:endParaRPr lang="en-US" altLang="zh-CN"/>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wrap="square" lIns="91440" tIns="45720" rIns="91440" bIns="45720" numCol="1" anchor="t" anchorCtr="0" compatLnSpc="1">
            <a:prstTxWarp prst="textNoShape">
              <a:avLst/>
            </a:prstTxWarp>
            <a:normAutofit/>
          </a:bodyPr>
          <a:lstStyle/>
          <a:p>
            <a:pPr lvl="0"/>
            <a:r>
              <a:rPr lang="en-US" altLang="zh-CN" noProof="0"/>
              <a:t>Click to edit Master text styles</a:t>
            </a:r>
          </a:p>
          <a:p>
            <a:pPr lvl="1"/>
            <a:r>
              <a:rPr lang="en-US" altLang="zh-CN" noProof="0"/>
              <a:t>Second level</a:t>
            </a:r>
          </a:p>
          <a:p>
            <a:pPr lvl="2"/>
            <a:r>
              <a:rPr lang="en-US" altLang="zh-CN" noProof="0"/>
              <a:t>Third level</a:t>
            </a:r>
          </a:p>
          <a:p>
            <a:pPr lvl="3"/>
            <a:r>
              <a:rPr lang="en-US" altLang="zh-CN" noProof="0"/>
              <a:t>Fourth level</a:t>
            </a:r>
          </a:p>
          <a:p>
            <a:pPr lvl="4"/>
            <a:r>
              <a:rPr lang="en-US" altLang="zh-CN"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a:defRPr sz="1200">
                <a:latin typeface="Calibri" pitchFamily="34" charset="0"/>
                <a:ea typeface="+mn-ea"/>
              </a:defRPr>
            </a:lvl1pPr>
          </a:lstStyle>
          <a:p>
            <a:pPr>
              <a:defRPr/>
            </a:pPr>
            <a:endParaRPr lang="zh-CN" altLang="zh-C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atin typeface="Calibri" pitchFamily="34" charset="0"/>
                <a:ea typeface="+mn-ea"/>
              </a:defRPr>
            </a:lvl1pPr>
          </a:lstStyle>
          <a:p>
            <a:pPr>
              <a:defRPr/>
            </a:pPr>
            <a:fld id="{9624CC17-FA0D-46EA-939B-9C7460AD70E5}"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hf hdr="0" dt="0"/>
  <p:notesStyle>
    <a:lvl1pPr algn="l" rtl="0" eaLnBrk="0" fontAlgn="base" hangingPunct="0">
      <a:spcBef>
        <a:spcPct val="30000"/>
      </a:spcBef>
      <a:spcAft>
        <a:spcPct val="0"/>
      </a:spcAft>
      <a:defRPr sz="1200" kern="1200">
        <a:solidFill>
          <a:schemeClr val="tx1"/>
        </a:solidFill>
        <a:latin typeface="+mn-lt"/>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mn-lt"/>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mn-lt"/>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mn-lt"/>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mn-lt"/>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28D3E1F6-11E6-4A18-874A-9E01DA392630}" type="slidenum">
              <a:rPr lang="en-US" altLang="zh-CN"/>
              <a:pPr>
                <a:defRPr/>
              </a:pPr>
              <a:t>2</a:t>
            </a:fld>
            <a:endParaRPr lang="en-US" altLang="zh-CN"/>
          </a:p>
        </p:txBody>
      </p:sp>
      <p:sp>
        <p:nvSpPr>
          <p:cNvPr id="61443"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61444" name="Rectangle 3"/>
          <p:cNvSpPr>
            <a:spLocks noGrp="1" noChangeArrowheads="1"/>
          </p:cNvSpPr>
          <p:nvPr>
            <p:ph type="body" idx="1"/>
          </p:nvPr>
        </p:nvSpPr>
        <p:spPr bwMode="auto">
          <a:noFill/>
        </p:spPr>
        <p:txBody>
          <a:bodyPr/>
          <a:lstStyle/>
          <a:p>
            <a:endParaRPr lang="zh-CN" alt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Slide Image Placeholder 1"/>
          <p:cNvSpPr>
            <a:spLocks noGrp="1" noRot="1" noChangeAspect="1" noTextEdit="1"/>
          </p:cNvSpPr>
          <p:nvPr>
            <p:ph type="sldImg"/>
          </p:nvPr>
        </p:nvSpPr>
        <p:spPr bwMode="auto">
          <a:noFill/>
          <a:ln>
            <a:solidFill>
              <a:srgbClr val="000000"/>
            </a:solidFill>
            <a:miter lim="800000"/>
            <a:headEnd/>
            <a:tailEnd/>
          </a:ln>
        </p:spPr>
      </p:sp>
      <p:sp>
        <p:nvSpPr>
          <p:cNvPr id="62467" name="Notes Placeholder 2"/>
          <p:cNvSpPr>
            <a:spLocks noGrp="1"/>
          </p:cNvSpPr>
          <p:nvPr>
            <p:ph type="body" idx="1"/>
          </p:nvPr>
        </p:nvSpPr>
        <p:spPr bwMode="auto">
          <a:noFill/>
        </p:spPr>
        <p:txBody>
          <a:bodyPr/>
          <a:lstStyle/>
          <a:p>
            <a:pPr eaLnBrk="1" hangingPunct="1">
              <a:spcBef>
                <a:spcPct val="0"/>
              </a:spcBef>
            </a:pPr>
            <a:endParaRPr lang="zh-CN" altLang="zh-CN"/>
          </a:p>
        </p:txBody>
      </p:sp>
      <p:sp>
        <p:nvSpPr>
          <p:cNvPr id="62468" name="Slide Number Placeholder 3"/>
          <p:cNvSpPr txBox="1">
            <a:spLocks noGrp="1"/>
          </p:cNvSpPr>
          <p:nvPr/>
        </p:nvSpPr>
        <p:spPr bwMode="auto">
          <a:xfrm>
            <a:off x="3884613" y="8685213"/>
            <a:ext cx="2971800" cy="457200"/>
          </a:xfrm>
          <a:prstGeom prst="rect">
            <a:avLst/>
          </a:prstGeom>
          <a:noFill/>
          <a:ln w="9525">
            <a:noFill/>
            <a:miter lim="800000"/>
            <a:headEnd/>
            <a:tailEnd/>
          </a:ln>
        </p:spPr>
        <p:txBody>
          <a:bodyPr anchor="b"/>
          <a:lstStyle/>
          <a:p>
            <a:pPr algn="r"/>
            <a:fld id="{E28A18DF-E9C4-4C8C-9ED9-1BBBB81E9CE5}" type="slidenum">
              <a:rPr lang="en-US" altLang="zh-CN" sz="1200">
                <a:latin typeface="Calibri" pitchFamily="34" charset="0"/>
              </a:rPr>
              <a:pPr algn="r"/>
              <a:t>4</a:t>
            </a:fld>
            <a:endParaRPr lang="en-US" altLang="zh-CN" sz="1200">
              <a:latin typeface="Calibri" pitchFamily="34" charset="0"/>
            </a:endParaRPr>
          </a:p>
        </p:txBody>
      </p:sp>
      <p:sp>
        <p:nvSpPr>
          <p:cNvPr id="5" name="页脚占位符 4"/>
          <p:cNvSpPr>
            <a:spLocks noGrp="1"/>
          </p:cNvSpPr>
          <p:nvPr>
            <p:ph type="ftr" sz="quarter" idx="4"/>
          </p:nvPr>
        </p:nvSpPr>
        <p:spPr/>
        <p:txBody>
          <a:bodyPr/>
          <a:lstStyle/>
          <a:p>
            <a:pPr>
              <a:defRPr/>
            </a:pPr>
            <a:endParaRPr lang="zh-CN" altLang="zh-C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Slide Image Placeholder 1"/>
          <p:cNvSpPr>
            <a:spLocks noGrp="1" noRot="1" noChangeAspect="1" noTextEdit="1"/>
          </p:cNvSpPr>
          <p:nvPr>
            <p:ph type="sldImg"/>
          </p:nvPr>
        </p:nvSpPr>
        <p:spPr bwMode="auto">
          <a:noFill/>
          <a:ln>
            <a:solidFill>
              <a:srgbClr val="000000"/>
            </a:solidFill>
            <a:miter lim="800000"/>
            <a:headEnd/>
            <a:tailEnd/>
          </a:ln>
        </p:spPr>
      </p:sp>
      <p:sp>
        <p:nvSpPr>
          <p:cNvPr id="99331" name="Notes Placeholder 2"/>
          <p:cNvSpPr>
            <a:spLocks noGrp="1"/>
          </p:cNvSpPr>
          <p:nvPr>
            <p:ph type="body" idx="1"/>
          </p:nvPr>
        </p:nvSpPr>
        <p:spPr bwMode="auto">
          <a:noFill/>
        </p:spPr>
        <p:txBody>
          <a:bodyPr/>
          <a:lstStyle/>
          <a:p>
            <a:pPr eaLnBrk="1" hangingPunct="1"/>
            <a:endParaRPr lang="zh-CN" altLang="zh-CN"/>
          </a:p>
        </p:txBody>
      </p:sp>
      <p:sp>
        <p:nvSpPr>
          <p:cNvPr id="99332" name="Slide Number Placeholder 3"/>
          <p:cNvSpPr txBox="1">
            <a:spLocks noGrp="1"/>
          </p:cNvSpPr>
          <p:nvPr/>
        </p:nvSpPr>
        <p:spPr bwMode="auto">
          <a:xfrm>
            <a:off x="3884613" y="8685213"/>
            <a:ext cx="2971800" cy="457200"/>
          </a:xfrm>
          <a:prstGeom prst="rect">
            <a:avLst/>
          </a:prstGeom>
          <a:noFill/>
          <a:ln w="9525">
            <a:noFill/>
            <a:miter lim="800000"/>
            <a:headEnd/>
            <a:tailEnd/>
          </a:ln>
        </p:spPr>
        <p:txBody>
          <a:bodyPr anchor="b"/>
          <a:lstStyle/>
          <a:p>
            <a:pPr algn="r"/>
            <a:fld id="{FD0CB67D-E1A7-455B-8A45-13A31B03A580}" type="slidenum">
              <a:rPr lang="en-US" altLang="zh-CN" sz="1200">
                <a:latin typeface="Calibri" pitchFamily="34" charset="0"/>
              </a:rPr>
              <a:pPr algn="r"/>
              <a:t>8</a:t>
            </a:fld>
            <a:endParaRPr lang="en-US" altLang="zh-CN" sz="1200">
              <a:latin typeface="Calibri" pitchFamily="34" charset="0"/>
            </a:endParaRPr>
          </a:p>
        </p:txBody>
      </p:sp>
      <p:sp>
        <p:nvSpPr>
          <p:cNvPr id="99333" name="页脚占位符 4"/>
          <p:cNvSpPr>
            <a:spLocks noGrp="1"/>
          </p:cNvSpPr>
          <p:nvPr>
            <p:ph type="ftr" sz="quarter" idx="4"/>
          </p:nvPr>
        </p:nvSpPr>
        <p:spPr bwMode="auto">
          <a:noFill/>
          <a:ln>
            <a:miter lim="800000"/>
            <a:headEnd/>
            <a:tailEnd/>
          </a:ln>
        </p:spPr>
        <p:txBody>
          <a:bodyPr/>
          <a:lstStyle/>
          <a:p>
            <a:endParaRPr lang="zh-CN" alt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Slide Image Placeholder 1"/>
          <p:cNvSpPr>
            <a:spLocks noGrp="1" noRot="1" noChangeAspect="1" noTextEdit="1"/>
          </p:cNvSpPr>
          <p:nvPr>
            <p:ph type="sldImg"/>
          </p:nvPr>
        </p:nvSpPr>
        <p:spPr bwMode="auto">
          <a:noFill/>
          <a:ln>
            <a:solidFill>
              <a:srgbClr val="000000"/>
            </a:solidFill>
            <a:miter lim="800000"/>
            <a:headEnd/>
            <a:tailEnd/>
          </a:ln>
        </p:spPr>
      </p:sp>
      <p:sp>
        <p:nvSpPr>
          <p:cNvPr id="100355" name="Notes Placeholder 2"/>
          <p:cNvSpPr>
            <a:spLocks noGrp="1"/>
          </p:cNvSpPr>
          <p:nvPr>
            <p:ph type="body" idx="1"/>
          </p:nvPr>
        </p:nvSpPr>
        <p:spPr bwMode="auto">
          <a:noFill/>
        </p:spPr>
        <p:txBody>
          <a:bodyPr/>
          <a:lstStyle/>
          <a:p>
            <a:pPr eaLnBrk="1" hangingPunct="1">
              <a:spcBef>
                <a:spcPct val="0"/>
              </a:spcBef>
            </a:pPr>
            <a:endParaRPr lang="zh-CN" altLang="zh-CN"/>
          </a:p>
        </p:txBody>
      </p:sp>
      <p:sp>
        <p:nvSpPr>
          <p:cNvPr id="100356" name="Slide Number Placeholder 3"/>
          <p:cNvSpPr txBox="1">
            <a:spLocks noGrp="1"/>
          </p:cNvSpPr>
          <p:nvPr/>
        </p:nvSpPr>
        <p:spPr bwMode="auto">
          <a:xfrm>
            <a:off x="3884613" y="8685213"/>
            <a:ext cx="2971800" cy="457200"/>
          </a:xfrm>
          <a:prstGeom prst="rect">
            <a:avLst/>
          </a:prstGeom>
          <a:noFill/>
          <a:ln w="9525">
            <a:noFill/>
            <a:miter lim="800000"/>
            <a:headEnd/>
            <a:tailEnd/>
          </a:ln>
        </p:spPr>
        <p:txBody>
          <a:bodyPr anchor="b"/>
          <a:lstStyle/>
          <a:p>
            <a:pPr algn="r"/>
            <a:fld id="{1D24DE92-0770-40B3-A84B-5FAE5CA8D570}" type="slidenum">
              <a:rPr lang="en-US" altLang="zh-CN" sz="1200">
                <a:latin typeface="Calibri" pitchFamily="34" charset="0"/>
              </a:rPr>
              <a:pPr algn="r"/>
              <a:t>55</a:t>
            </a:fld>
            <a:endParaRPr lang="en-US" altLang="zh-CN" sz="1200">
              <a:latin typeface="Calibri" pitchFamily="34" charset="0"/>
            </a:endParaRPr>
          </a:p>
        </p:txBody>
      </p:sp>
      <p:sp>
        <p:nvSpPr>
          <p:cNvPr id="100357" name="页脚占位符 4"/>
          <p:cNvSpPr>
            <a:spLocks noGrp="1"/>
          </p:cNvSpPr>
          <p:nvPr>
            <p:ph type="ftr" sz="quarter" idx="4"/>
          </p:nvPr>
        </p:nvSpPr>
        <p:spPr bwMode="auto">
          <a:noFill/>
          <a:ln>
            <a:miter lim="800000"/>
            <a:headEnd/>
            <a:tailEnd/>
          </a:ln>
        </p:spPr>
        <p:txBody>
          <a:bodyPr/>
          <a:lstStyle/>
          <a:p>
            <a:endParaRPr lang="zh-CN" altLang="zh-C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Rectangle 6"/>
          <p:cNvSpPr>
            <a:spLocks noGrp="1" noChangeArrowheads="1"/>
          </p:cNvSpPr>
          <p:nvPr>
            <p:ph type="sldNum" sz="quarter" idx="10"/>
          </p:nvPr>
        </p:nvSpPr>
        <p:spPr>
          <a:ln/>
        </p:spPr>
        <p:txBody>
          <a:bodyPr/>
          <a:lstStyle>
            <a:lvl1pPr>
              <a:defRPr/>
            </a:lvl1pPr>
          </a:lstStyle>
          <a:p>
            <a:pPr>
              <a:defRPr/>
            </a:pPr>
            <a:r>
              <a:rPr lang="zh-CN" altLang="en-US"/>
              <a:t>第</a:t>
            </a:r>
            <a:fld id="{94E1DC05-F67F-4A87-82D5-C8C96F9B1D25}" type="slidenum">
              <a:rPr lang="zh-CN" altLang="en-US"/>
              <a:pPr>
                <a:defRPr/>
              </a:pPr>
              <a:t>‹#›</a:t>
            </a:fld>
            <a:r>
              <a:rPr lang="zh-CN" altLang="en-US"/>
              <a:t>页</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6"/>
          <p:cNvSpPr>
            <a:spLocks noGrp="1" noChangeArrowheads="1"/>
          </p:cNvSpPr>
          <p:nvPr>
            <p:ph type="sldNum" sz="quarter" idx="10"/>
          </p:nvPr>
        </p:nvSpPr>
        <p:spPr>
          <a:ln/>
        </p:spPr>
        <p:txBody>
          <a:bodyPr/>
          <a:lstStyle>
            <a:lvl1pPr>
              <a:defRPr/>
            </a:lvl1pPr>
          </a:lstStyle>
          <a:p>
            <a:pPr>
              <a:defRPr/>
            </a:pPr>
            <a:r>
              <a:rPr lang="zh-CN" altLang="en-US"/>
              <a:t>第</a:t>
            </a:r>
            <a:fld id="{08871403-E98A-4714-BBA3-2AF7D6B000DE}" type="slidenum">
              <a:rPr lang="zh-CN" altLang="en-US"/>
              <a:pPr>
                <a:defRPr/>
              </a:pPr>
              <a:t>‹#›</a:t>
            </a:fld>
            <a:r>
              <a:rPr lang="zh-CN" altLang="en-US"/>
              <a:t>页</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96063" y="760413"/>
            <a:ext cx="2090737" cy="536575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323850" y="760413"/>
            <a:ext cx="6119813" cy="536575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6"/>
          <p:cNvSpPr>
            <a:spLocks noGrp="1" noChangeArrowheads="1"/>
          </p:cNvSpPr>
          <p:nvPr>
            <p:ph type="sldNum" sz="quarter" idx="10"/>
          </p:nvPr>
        </p:nvSpPr>
        <p:spPr>
          <a:ln/>
        </p:spPr>
        <p:txBody>
          <a:bodyPr/>
          <a:lstStyle>
            <a:lvl1pPr>
              <a:defRPr/>
            </a:lvl1pPr>
          </a:lstStyle>
          <a:p>
            <a:pPr>
              <a:defRPr/>
            </a:pPr>
            <a:r>
              <a:rPr lang="zh-CN" altLang="en-US"/>
              <a:t>第</a:t>
            </a:r>
            <a:fld id="{9D2CDF51-3178-4C75-95D2-448AB1DF2448}" type="slidenum">
              <a:rPr lang="zh-CN" altLang="en-US"/>
              <a:pPr>
                <a:defRPr/>
              </a:pPr>
              <a:t>‹#›</a:t>
            </a:fld>
            <a:r>
              <a:rPr lang="zh-CN" altLang="en-US"/>
              <a:t>页</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323850" y="760413"/>
            <a:ext cx="8229600" cy="868362"/>
          </a:xfrm>
        </p:spPr>
        <p:txBody>
          <a:bodyPr/>
          <a:lstStyle/>
          <a:p>
            <a:r>
              <a:rPr lang="zh-CN" altLang="en-US"/>
              <a:t>单击此处编辑母版标题样式</a:t>
            </a:r>
          </a:p>
        </p:txBody>
      </p:sp>
      <p:sp>
        <p:nvSpPr>
          <p:cNvPr id="3" name="表格占位符 2"/>
          <p:cNvSpPr>
            <a:spLocks noGrp="1"/>
          </p:cNvSpPr>
          <p:nvPr>
            <p:ph type="tbl" idx="1"/>
          </p:nvPr>
        </p:nvSpPr>
        <p:spPr>
          <a:xfrm>
            <a:off x="457200" y="1844675"/>
            <a:ext cx="8229600" cy="4281488"/>
          </a:xfrm>
        </p:spPr>
        <p:txBody>
          <a:bodyPr/>
          <a:lstStyle/>
          <a:p>
            <a:pPr lvl="0"/>
            <a:endParaRPr lang="zh-CN" altLang="en-US" noProof="0"/>
          </a:p>
        </p:txBody>
      </p:sp>
      <p:sp>
        <p:nvSpPr>
          <p:cNvPr id="4" name="Rectangle 6"/>
          <p:cNvSpPr>
            <a:spLocks noGrp="1" noChangeArrowheads="1"/>
          </p:cNvSpPr>
          <p:nvPr>
            <p:ph type="sldNum" sz="quarter" idx="10"/>
          </p:nvPr>
        </p:nvSpPr>
        <p:spPr>
          <a:ln/>
        </p:spPr>
        <p:txBody>
          <a:bodyPr/>
          <a:lstStyle>
            <a:lvl1pPr>
              <a:defRPr/>
            </a:lvl1pPr>
          </a:lstStyle>
          <a:p>
            <a:pPr>
              <a:defRPr/>
            </a:pPr>
            <a:r>
              <a:rPr lang="zh-CN" altLang="en-US"/>
              <a:t>第</a:t>
            </a:r>
            <a:fld id="{40C78957-1F03-4850-8964-E071091FE3F6}" type="slidenum">
              <a:rPr lang="zh-CN" altLang="en-US"/>
              <a:pPr>
                <a:defRPr/>
              </a:pPr>
              <a:t>‹#›</a:t>
            </a:fld>
            <a:r>
              <a:rPr lang="zh-CN" altLang="en-US"/>
              <a:t>页</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Only">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457200" y="274638"/>
            <a:ext cx="8229600" cy="5856287"/>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 name="Rectangle 6"/>
          <p:cNvSpPr>
            <a:spLocks noGrp="1" noChangeArrowheads="1"/>
          </p:cNvSpPr>
          <p:nvPr>
            <p:ph type="sldNum" sz="quarter" idx="10"/>
          </p:nvPr>
        </p:nvSpPr>
        <p:spPr>
          <a:ln/>
        </p:spPr>
        <p:txBody>
          <a:bodyPr/>
          <a:lstStyle>
            <a:lvl1pPr>
              <a:defRPr/>
            </a:lvl1pPr>
          </a:lstStyle>
          <a:p>
            <a:pPr>
              <a:defRPr/>
            </a:pPr>
            <a:r>
              <a:rPr lang="zh-CN" altLang="en-US"/>
              <a:t>第</a:t>
            </a:r>
            <a:fld id="{97F2EDCC-0E15-4595-B2B5-62C63D2B10BD}" type="slidenum">
              <a:rPr lang="zh-CN" altLang="en-US"/>
              <a:pPr>
                <a:defRPr/>
              </a:pPr>
              <a:t>‹#›</a:t>
            </a:fld>
            <a:r>
              <a:rPr lang="zh-CN" altLang="en-US"/>
              <a:t>页</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6"/>
          <p:cNvSpPr>
            <a:spLocks noGrp="1" noChangeArrowheads="1"/>
          </p:cNvSpPr>
          <p:nvPr>
            <p:ph type="sldNum" sz="quarter" idx="10"/>
          </p:nvPr>
        </p:nvSpPr>
        <p:spPr>
          <a:ln/>
        </p:spPr>
        <p:txBody>
          <a:bodyPr/>
          <a:lstStyle>
            <a:lvl1pPr>
              <a:defRPr/>
            </a:lvl1pPr>
          </a:lstStyle>
          <a:p>
            <a:pPr>
              <a:defRPr/>
            </a:pPr>
            <a:r>
              <a:rPr lang="zh-CN" altLang="en-US"/>
              <a:t>第</a:t>
            </a:r>
            <a:fld id="{64BE436E-1BD9-43BF-9670-D2A30F50F618}" type="slidenum">
              <a:rPr lang="zh-CN" altLang="en-US"/>
              <a:pPr>
                <a:defRPr/>
              </a:pPr>
              <a:t>‹#›</a:t>
            </a:fld>
            <a:r>
              <a:rPr lang="zh-CN" altLang="en-US"/>
              <a:t>页</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6"/>
          <p:cNvSpPr>
            <a:spLocks noGrp="1" noChangeArrowheads="1"/>
          </p:cNvSpPr>
          <p:nvPr>
            <p:ph type="sldNum" sz="quarter" idx="10"/>
          </p:nvPr>
        </p:nvSpPr>
        <p:spPr>
          <a:ln/>
        </p:spPr>
        <p:txBody>
          <a:bodyPr/>
          <a:lstStyle>
            <a:lvl1pPr>
              <a:defRPr/>
            </a:lvl1pPr>
          </a:lstStyle>
          <a:p>
            <a:pPr>
              <a:defRPr/>
            </a:pPr>
            <a:r>
              <a:rPr lang="zh-CN" altLang="en-US"/>
              <a:t>第</a:t>
            </a:r>
            <a:fld id="{EB7B3CF1-F643-4FFE-A51C-2FA4A200D7BD}" type="slidenum">
              <a:rPr lang="zh-CN" altLang="en-US"/>
              <a:pPr>
                <a:defRPr/>
              </a:pPr>
              <a:t>‹#›</a:t>
            </a:fld>
            <a:r>
              <a:rPr lang="zh-CN" altLang="en-US"/>
              <a:t>页</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844675"/>
            <a:ext cx="4038600" cy="42814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844675"/>
            <a:ext cx="4038600" cy="42814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6"/>
          <p:cNvSpPr>
            <a:spLocks noGrp="1" noChangeArrowheads="1"/>
          </p:cNvSpPr>
          <p:nvPr>
            <p:ph type="sldNum" sz="quarter" idx="10"/>
          </p:nvPr>
        </p:nvSpPr>
        <p:spPr>
          <a:ln/>
        </p:spPr>
        <p:txBody>
          <a:bodyPr/>
          <a:lstStyle>
            <a:lvl1pPr>
              <a:defRPr/>
            </a:lvl1pPr>
          </a:lstStyle>
          <a:p>
            <a:pPr>
              <a:defRPr/>
            </a:pPr>
            <a:r>
              <a:rPr lang="zh-CN" altLang="en-US"/>
              <a:t>第</a:t>
            </a:r>
            <a:fld id="{82E39EB1-EDF1-48E5-B531-15934106AB6A}" type="slidenum">
              <a:rPr lang="zh-CN" altLang="en-US"/>
              <a:pPr>
                <a:defRPr/>
              </a:pPr>
              <a:t>‹#›</a:t>
            </a:fld>
            <a:r>
              <a:rPr lang="zh-CN" altLang="en-US"/>
              <a:t>页</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6"/>
          <p:cNvSpPr>
            <a:spLocks noGrp="1" noChangeArrowheads="1"/>
          </p:cNvSpPr>
          <p:nvPr>
            <p:ph type="sldNum" sz="quarter" idx="10"/>
          </p:nvPr>
        </p:nvSpPr>
        <p:spPr>
          <a:ln/>
        </p:spPr>
        <p:txBody>
          <a:bodyPr/>
          <a:lstStyle>
            <a:lvl1pPr>
              <a:defRPr/>
            </a:lvl1pPr>
          </a:lstStyle>
          <a:p>
            <a:pPr>
              <a:defRPr/>
            </a:pPr>
            <a:r>
              <a:rPr lang="zh-CN" altLang="en-US"/>
              <a:t>第</a:t>
            </a:r>
            <a:fld id="{17D6A87D-63A7-4482-AC51-1252BBA8CECA}" type="slidenum">
              <a:rPr lang="zh-CN" altLang="en-US"/>
              <a:pPr>
                <a:defRPr/>
              </a:pPr>
              <a:t>‹#›</a:t>
            </a:fld>
            <a:r>
              <a:rPr lang="zh-CN" altLang="en-US"/>
              <a:t>页</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6"/>
          <p:cNvSpPr>
            <a:spLocks noGrp="1" noChangeArrowheads="1"/>
          </p:cNvSpPr>
          <p:nvPr>
            <p:ph type="sldNum" sz="quarter" idx="10"/>
          </p:nvPr>
        </p:nvSpPr>
        <p:spPr>
          <a:ln/>
        </p:spPr>
        <p:txBody>
          <a:bodyPr/>
          <a:lstStyle>
            <a:lvl1pPr>
              <a:defRPr/>
            </a:lvl1pPr>
          </a:lstStyle>
          <a:p>
            <a:pPr>
              <a:defRPr/>
            </a:pPr>
            <a:r>
              <a:rPr lang="zh-CN" altLang="en-US"/>
              <a:t>第</a:t>
            </a:r>
            <a:fld id="{407148DC-0648-4FB6-84AE-37CA9AA55004}" type="slidenum">
              <a:rPr lang="zh-CN" altLang="en-US"/>
              <a:pPr>
                <a:defRPr/>
              </a:pPr>
              <a:t>‹#›</a:t>
            </a:fld>
            <a:r>
              <a:rPr lang="zh-CN" altLang="en-US"/>
              <a:t>页</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6"/>
          <p:cNvSpPr>
            <a:spLocks noGrp="1" noChangeArrowheads="1"/>
          </p:cNvSpPr>
          <p:nvPr>
            <p:ph type="sldNum" sz="quarter" idx="10"/>
          </p:nvPr>
        </p:nvSpPr>
        <p:spPr>
          <a:ln/>
        </p:spPr>
        <p:txBody>
          <a:bodyPr/>
          <a:lstStyle>
            <a:lvl1pPr>
              <a:defRPr/>
            </a:lvl1pPr>
          </a:lstStyle>
          <a:p>
            <a:pPr>
              <a:defRPr/>
            </a:pPr>
            <a:r>
              <a:rPr lang="zh-CN" altLang="en-US"/>
              <a:t>第</a:t>
            </a:r>
            <a:fld id="{2BD0A888-2095-4CD7-97E6-4825DAD462B4}" type="slidenum">
              <a:rPr lang="zh-CN" altLang="en-US"/>
              <a:pPr>
                <a:defRPr/>
              </a:pPr>
              <a:t>‹#›</a:t>
            </a:fld>
            <a:r>
              <a:rPr lang="zh-CN" altLang="en-US"/>
              <a:t>页</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6"/>
          <p:cNvSpPr>
            <a:spLocks noGrp="1" noChangeArrowheads="1"/>
          </p:cNvSpPr>
          <p:nvPr>
            <p:ph type="sldNum" sz="quarter" idx="10"/>
          </p:nvPr>
        </p:nvSpPr>
        <p:spPr>
          <a:ln/>
        </p:spPr>
        <p:txBody>
          <a:bodyPr/>
          <a:lstStyle>
            <a:lvl1pPr>
              <a:defRPr/>
            </a:lvl1pPr>
          </a:lstStyle>
          <a:p>
            <a:pPr>
              <a:defRPr/>
            </a:pPr>
            <a:r>
              <a:rPr lang="zh-CN" altLang="en-US"/>
              <a:t>第</a:t>
            </a:r>
            <a:fld id="{69FBC659-E01D-4D03-9201-EF7877B7F163}" type="slidenum">
              <a:rPr lang="zh-CN" altLang="en-US"/>
              <a:pPr>
                <a:defRPr/>
              </a:pPr>
              <a:t>‹#›</a:t>
            </a:fld>
            <a:r>
              <a:rPr lang="zh-CN" altLang="en-US"/>
              <a:t>页</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6"/>
          <p:cNvSpPr>
            <a:spLocks noGrp="1" noChangeArrowheads="1"/>
          </p:cNvSpPr>
          <p:nvPr>
            <p:ph type="sldNum" sz="quarter" idx="10"/>
          </p:nvPr>
        </p:nvSpPr>
        <p:spPr>
          <a:ln/>
        </p:spPr>
        <p:txBody>
          <a:bodyPr/>
          <a:lstStyle>
            <a:lvl1pPr>
              <a:defRPr/>
            </a:lvl1pPr>
          </a:lstStyle>
          <a:p>
            <a:pPr>
              <a:defRPr/>
            </a:pPr>
            <a:r>
              <a:rPr lang="zh-CN" altLang="en-US"/>
              <a:t>第</a:t>
            </a:r>
            <a:fld id="{0DC4410A-FAB9-4921-B8CE-2F35B11394CF}" type="slidenum">
              <a:rPr lang="zh-CN" altLang="en-US"/>
              <a:pPr>
                <a:defRPr/>
              </a:pPr>
              <a:t>‹#›</a:t>
            </a:fld>
            <a:r>
              <a:rPr lang="zh-CN" altLang="en-US"/>
              <a:t>页</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32" name="Rectangle 8" descr="浅色横线"/>
          <p:cNvSpPr>
            <a:spLocks noChangeArrowheads="1"/>
          </p:cNvSpPr>
          <p:nvPr/>
        </p:nvSpPr>
        <p:spPr bwMode="auto">
          <a:xfrm>
            <a:off x="0" y="692150"/>
            <a:ext cx="9144000" cy="1008063"/>
          </a:xfrm>
          <a:prstGeom prst="rect">
            <a:avLst/>
          </a:prstGeom>
          <a:pattFill prst="ltHorz">
            <a:fgClr>
              <a:schemeClr val="accent1"/>
            </a:fgClr>
            <a:bgClr>
              <a:schemeClr val="bg1"/>
            </a:bgClr>
          </a:pattFill>
          <a:ln w="9525">
            <a:noFill/>
            <a:miter lim="800000"/>
            <a:headEnd/>
            <a:tailEnd/>
          </a:ln>
          <a:effectLst/>
        </p:spPr>
        <p:txBody>
          <a:bodyPr wrap="none" anchor="ctr"/>
          <a:lstStyle/>
          <a:p>
            <a:pPr>
              <a:defRPr/>
            </a:pPr>
            <a:endParaRPr lang="zh-CN" altLang="en-US">
              <a:ea typeface="+mn-ea"/>
            </a:endParaRPr>
          </a:p>
        </p:txBody>
      </p:sp>
      <p:sp>
        <p:nvSpPr>
          <p:cNvPr id="1028" name="Rectangle 2"/>
          <p:cNvSpPr>
            <a:spLocks noGrp="1" noChangeArrowheads="1"/>
          </p:cNvSpPr>
          <p:nvPr>
            <p:ph type="title"/>
          </p:nvPr>
        </p:nvSpPr>
        <p:spPr bwMode="auto">
          <a:xfrm>
            <a:off x="323850" y="760413"/>
            <a:ext cx="8229600" cy="86836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9" name="Rectangle 3"/>
          <p:cNvSpPr>
            <a:spLocks noGrp="1" noChangeArrowheads="1"/>
          </p:cNvSpPr>
          <p:nvPr>
            <p:ph type="body" idx="1"/>
          </p:nvPr>
        </p:nvSpPr>
        <p:spPr bwMode="auto">
          <a:xfrm>
            <a:off x="457200" y="1844675"/>
            <a:ext cx="8229600" cy="428148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30" name="Rectangle 6"/>
          <p:cNvSpPr>
            <a:spLocks noGrp="1" noChangeArrowheads="1"/>
          </p:cNvSpPr>
          <p:nvPr>
            <p:ph type="sldNum" sz="quarter" idx="4"/>
          </p:nvPr>
        </p:nvSpPr>
        <p:spPr bwMode="auto">
          <a:xfrm>
            <a:off x="6902450" y="6467475"/>
            <a:ext cx="2133600" cy="34131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mn-ea"/>
              </a:defRPr>
            </a:lvl1pPr>
          </a:lstStyle>
          <a:p>
            <a:pPr>
              <a:defRPr/>
            </a:pPr>
            <a:r>
              <a:rPr lang="zh-CN" altLang="en-US"/>
              <a:t>第</a:t>
            </a:r>
            <a:fld id="{B3D4C204-66C8-4FD7-8AA2-0090E75DA01E}" type="slidenum">
              <a:rPr lang="zh-CN" altLang="en-US"/>
              <a:pPr>
                <a:defRPr/>
              </a:pPr>
              <a:t>‹#›</a:t>
            </a:fld>
            <a:r>
              <a:rPr lang="zh-CN" altLang="en-US"/>
              <a:t>页</a:t>
            </a:r>
          </a:p>
        </p:txBody>
      </p:sp>
    </p:spTree>
  </p:cSld>
  <p:clrMap bg1="lt1" tx1="dk1" bg2="lt2" tx2="dk2" accent1="accent1" accent2="accent2" accent3="accent3" accent4="accent4" accent5="accent5" accent6="accent6" hlink="hlink" folHlink="folHlink"/>
  <p:sldLayoutIdLst>
    <p:sldLayoutId id="2147483804" r:id="rId1"/>
    <p:sldLayoutId id="2147483805" r:id="rId2"/>
    <p:sldLayoutId id="2147483806" r:id="rId3"/>
    <p:sldLayoutId id="2147483807" r:id="rId4"/>
    <p:sldLayoutId id="2147483808" r:id="rId5"/>
    <p:sldLayoutId id="2147483809" r:id="rId6"/>
    <p:sldLayoutId id="2147483810" r:id="rId7"/>
    <p:sldLayoutId id="2147483811" r:id="rId8"/>
    <p:sldLayoutId id="2147483812" r:id="rId9"/>
    <p:sldLayoutId id="2147483813" r:id="rId10"/>
    <p:sldLayoutId id="2147483814" r:id="rId11"/>
    <p:sldLayoutId id="2147483815" r:id="rId12"/>
    <p:sldLayoutId id="2147483817" r:id="rId13"/>
  </p:sldLayoutIdLst>
  <p:hf hdr="0" dt="0"/>
  <p:txStyles>
    <p:titleStyle>
      <a:lvl1pPr algn="l" rtl="0" eaLnBrk="0" fontAlgn="base" hangingPunct="0">
        <a:spcBef>
          <a:spcPct val="0"/>
        </a:spcBef>
        <a:spcAft>
          <a:spcPct val="0"/>
        </a:spcAft>
        <a:defRPr sz="4400" b="1">
          <a:solidFill>
            <a:srgbClr val="FF0000"/>
          </a:solidFill>
          <a:latin typeface="+mj-lt"/>
          <a:ea typeface="+mj-ea"/>
          <a:cs typeface="+mj-cs"/>
        </a:defRPr>
      </a:lvl1pPr>
      <a:lvl2pPr algn="l" rtl="0" eaLnBrk="0" fontAlgn="base" hangingPunct="0">
        <a:spcBef>
          <a:spcPct val="0"/>
        </a:spcBef>
        <a:spcAft>
          <a:spcPct val="0"/>
        </a:spcAft>
        <a:defRPr sz="4400" b="1">
          <a:solidFill>
            <a:srgbClr val="FF0000"/>
          </a:solidFill>
          <a:latin typeface="Arial" charset="0"/>
          <a:ea typeface="宋体" pitchFamily="2" charset="-122"/>
        </a:defRPr>
      </a:lvl2pPr>
      <a:lvl3pPr algn="l" rtl="0" eaLnBrk="0" fontAlgn="base" hangingPunct="0">
        <a:spcBef>
          <a:spcPct val="0"/>
        </a:spcBef>
        <a:spcAft>
          <a:spcPct val="0"/>
        </a:spcAft>
        <a:defRPr sz="4400" b="1">
          <a:solidFill>
            <a:srgbClr val="FF0000"/>
          </a:solidFill>
          <a:latin typeface="Arial" charset="0"/>
          <a:ea typeface="宋体" pitchFamily="2" charset="-122"/>
        </a:defRPr>
      </a:lvl3pPr>
      <a:lvl4pPr algn="l" rtl="0" eaLnBrk="0" fontAlgn="base" hangingPunct="0">
        <a:spcBef>
          <a:spcPct val="0"/>
        </a:spcBef>
        <a:spcAft>
          <a:spcPct val="0"/>
        </a:spcAft>
        <a:defRPr sz="4400" b="1">
          <a:solidFill>
            <a:srgbClr val="FF0000"/>
          </a:solidFill>
          <a:latin typeface="Arial" charset="0"/>
          <a:ea typeface="宋体" pitchFamily="2" charset="-122"/>
        </a:defRPr>
      </a:lvl4pPr>
      <a:lvl5pPr algn="l" rtl="0" eaLnBrk="0" fontAlgn="base" hangingPunct="0">
        <a:spcBef>
          <a:spcPct val="0"/>
        </a:spcBef>
        <a:spcAft>
          <a:spcPct val="0"/>
        </a:spcAft>
        <a:defRPr sz="4400" b="1">
          <a:solidFill>
            <a:srgbClr val="FF0000"/>
          </a:solidFill>
          <a:latin typeface="Arial" charset="0"/>
          <a:ea typeface="宋体" pitchFamily="2" charset="-122"/>
        </a:defRPr>
      </a:lvl5pPr>
      <a:lvl6pPr marL="457200" algn="l" rtl="0" fontAlgn="base">
        <a:spcBef>
          <a:spcPct val="0"/>
        </a:spcBef>
        <a:spcAft>
          <a:spcPct val="0"/>
        </a:spcAft>
        <a:defRPr sz="4400" b="1">
          <a:solidFill>
            <a:srgbClr val="FF0000"/>
          </a:solidFill>
          <a:latin typeface="Arial" charset="0"/>
          <a:ea typeface="宋体" pitchFamily="2" charset="-122"/>
        </a:defRPr>
      </a:lvl6pPr>
      <a:lvl7pPr marL="914400" algn="l" rtl="0" fontAlgn="base">
        <a:spcBef>
          <a:spcPct val="0"/>
        </a:spcBef>
        <a:spcAft>
          <a:spcPct val="0"/>
        </a:spcAft>
        <a:defRPr sz="4400" b="1">
          <a:solidFill>
            <a:srgbClr val="FF0000"/>
          </a:solidFill>
          <a:latin typeface="Arial" charset="0"/>
          <a:ea typeface="宋体" pitchFamily="2" charset="-122"/>
        </a:defRPr>
      </a:lvl7pPr>
      <a:lvl8pPr marL="1371600" algn="l" rtl="0" fontAlgn="base">
        <a:spcBef>
          <a:spcPct val="0"/>
        </a:spcBef>
        <a:spcAft>
          <a:spcPct val="0"/>
        </a:spcAft>
        <a:defRPr sz="4400" b="1">
          <a:solidFill>
            <a:srgbClr val="FF0000"/>
          </a:solidFill>
          <a:latin typeface="Arial" charset="0"/>
          <a:ea typeface="宋体" pitchFamily="2" charset="-122"/>
        </a:defRPr>
      </a:lvl8pPr>
      <a:lvl9pPr marL="1828800" algn="l" rtl="0" fontAlgn="base">
        <a:spcBef>
          <a:spcPct val="0"/>
        </a:spcBef>
        <a:spcAft>
          <a:spcPct val="0"/>
        </a:spcAft>
        <a:defRPr sz="4400" b="1">
          <a:solidFill>
            <a:srgbClr val="FF0000"/>
          </a:solidFill>
          <a:latin typeface="Arial" charset="0"/>
          <a:ea typeface="宋体" pitchFamily="2" charset="-122"/>
        </a:defRPr>
      </a:lvl9pPr>
    </p:titleStyle>
    <p:bodyStyle>
      <a:lvl1pPr marL="342900" indent="-342900" algn="l" rtl="0" eaLnBrk="0" fontAlgn="base" hangingPunct="0">
        <a:spcBef>
          <a:spcPct val="20000"/>
        </a:spcBef>
        <a:spcAft>
          <a:spcPct val="0"/>
        </a:spcAft>
        <a:buSzPct val="75000"/>
        <a:buFont typeface="Wingdings" pitchFamily="2" charset="2"/>
        <a:buChar char="l"/>
        <a:defRPr sz="3200" b="1">
          <a:solidFill>
            <a:srgbClr val="0000CC"/>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b="1">
          <a:solidFill>
            <a:srgbClr val="006600"/>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audio" Target="../media/audio1.wav"/><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audio" Target="../media/audio1.wav"/><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audio" Target="../media/audio1.wav"/><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audio" Target="../media/audio1.wav"/><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oleObject" Target="../embeddings/oleObject1.bin"/><Relationship Id="rId1" Type="http://schemas.openxmlformats.org/officeDocument/2006/relationships/slideLayout" Target="../slideLayouts/slideLayout2.xml"/><Relationship Id="rId5" Type="http://schemas.openxmlformats.org/officeDocument/2006/relationships/image" Target="../media/image37.emf"/><Relationship Id="rId4" Type="http://schemas.openxmlformats.org/officeDocument/2006/relationships/oleObject" Target="../embeddings/oleObject2.bin"/></Relationships>
</file>

<file path=ppt/slides/_rels/slide43.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oleObject" Target="../embeddings/oleObject3.bin"/><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oleObject" Target="../embeddings/oleObject4.bin"/><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oleObject" Target="../embeddings/oleObject5.bin"/><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oleObject" Target="../embeddings/oleObject6.bin"/><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oleObject" Target="../embeddings/oleObject7.bin"/><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oleObject" Target="../embeddings/oleObject8.bin"/><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8" Type="http://schemas.openxmlformats.org/officeDocument/2006/relationships/image" Target="../media/image67.jpeg"/><Relationship Id="rId13" Type="http://schemas.openxmlformats.org/officeDocument/2006/relationships/image" Target="../media/image72.jpeg"/><Relationship Id="rId18" Type="http://schemas.openxmlformats.org/officeDocument/2006/relationships/image" Target="../media/image77.jpeg"/><Relationship Id="rId3" Type="http://schemas.openxmlformats.org/officeDocument/2006/relationships/image" Target="../media/image62.jpeg"/><Relationship Id="rId21" Type="http://schemas.openxmlformats.org/officeDocument/2006/relationships/image" Target="../media/image80.jpeg"/><Relationship Id="rId7" Type="http://schemas.openxmlformats.org/officeDocument/2006/relationships/image" Target="../media/image66.jpeg"/><Relationship Id="rId12" Type="http://schemas.openxmlformats.org/officeDocument/2006/relationships/image" Target="../media/image71.jpeg"/><Relationship Id="rId17" Type="http://schemas.openxmlformats.org/officeDocument/2006/relationships/image" Target="../media/image76.jpeg"/><Relationship Id="rId25" Type="http://schemas.openxmlformats.org/officeDocument/2006/relationships/image" Target="../media/image84.jpeg"/><Relationship Id="rId2" Type="http://schemas.openxmlformats.org/officeDocument/2006/relationships/image" Target="../media/image61.jpeg"/><Relationship Id="rId16" Type="http://schemas.openxmlformats.org/officeDocument/2006/relationships/image" Target="../media/image75.jpeg"/><Relationship Id="rId20" Type="http://schemas.openxmlformats.org/officeDocument/2006/relationships/image" Target="../media/image79.jpeg"/><Relationship Id="rId1" Type="http://schemas.openxmlformats.org/officeDocument/2006/relationships/slideLayout" Target="../slideLayouts/slideLayout2.xml"/><Relationship Id="rId6" Type="http://schemas.openxmlformats.org/officeDocument/2006/relationships/image" Target="../media/image65.jpeg"/><Relationship Id="rId11" Type="http://schemas.openxmlformats.org/officeDocument/2006/relationships/image" Target="../media/image70.jpeg"/><Relationship Id="rId24" Type="http://schemas.openxmlformats.org/officeDocument/2006/relationships/image" Target="../media/image83.jpeg"/><Relationship Id="rId5" Type="http://schemas.openxmlformats.org/officeDocument/2006/relationships/image" Target="../media/image64.jpeg"/><Relationship Id="rId15" Type="http://schemas.openxmlformats.org/officeDocument/2006/relationships/image" Target="../media/image74.jpeg"/><Relationship Id="rId23" Type="http://schemas.openxmlformats.org/officeDocument/2006/relationships/image" Target="../media/image82.jpeg"/><Relationship Id="rId10" Type="http://schemas.openxmlformats.org/officeDocument/2006/relationships/image" Target="../media/image69.jpeg"/><Relationship Id="rId19" Type="http://schemas.openxmlformats.org/officeDocument/2006/relationships/image" Target="../media/image78.jpeg"/><Relationship Id="rId4" Type="http://schemas.openxmlformats.org/officeDocument/2006/relationships/image" Target="../media/image63.jpeg"/><Relationship Id="rId9" Type="http://schemas.openxmlformats.org/officeDocument/2006/relationships/image" Target="../media/image68.jpeg"/><Relationship Id="rId14" Type="http://schemas.openxmlformats.org/officeDocument/2006/relationships/image" Target="../media/image73.jpeg"/><Relationship Id="rId22" Type="http://schemas.openxmlformats.org/officeDocument/2006/relationships/image" Target="../media/image81.jpeg"/></Relationships>
</file>

<file path=ppt/slides/_rels/slide72.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80.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audio" Target="../media/audio1.wav"/><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3"/>
          <p:cNvSpPr>
            <a:spLocks noGrp="1"/>
          </p:cNvSpPr>
          <p:nvPr>
            <p:ph type="sldNum" sz="quarter" idx="10"/>
          </p:nvPr>
        </p:nvSpPr>
        <p:spPr/>
        <p:txBody>
          <a:bodyPr/>
          <a:lstStyle/>
          <a:p>
            <a:pPr>
              <a:defRPr/>
            </a:pPr>
            <a:r>
              <a:rPr lang="zh-CN" altLang="en-US"/>
              <a:t>第</a:t>
            </a:r>
            <a:fld id="{AFB82754-27BC-4FD6-9D1C-19D0DE1E9F2A}" type="slidenum">
              <a:rPr lang="zh-CN" altLang="en-US"/>
              <a:pPr>
                <a:defRPr/>
              </a:pPr>
              <a:t>1</a:t>
            </a:fld>
            <a:r>
              <a:rPr lang="zh-CN" altLang="en-US"/>
              <a:t>页</a:t>
            </a:r>
          </a:p>
        </p:txBody>
      </p:sp>
      <p:sp>
        <p:nvSpPr>
          <p:cNvPr id="2051" name="Rectangle 8" descr="浅色横线"/>
          <p:cNvSpPr>
            <a:spLocks noChangeArrowheads="1"/>
          </p:cNvSpPr>
          <p:nvPr/>
        </p:nvSpPr>
        <p:spPr bwMode="auto">
          <a:xfrm>
            <a:off x="0" y="2708275"/>
            <a:ext cx="9144000" cy="2592388"/>
          </a:xfrm>
          <a:prstGeom prst="rect">
            <a:avLst/>
          </a:prstGeom>
          <a:pattFill prst="ltHorz">
            <a:fgClr>
              <a:srgbClr val="66CCFF"/>
            </a:fgClr>
            <a:bgClr>
              <a:schemeClr val="bg1"/>
            </a:bgClr>
          </a:pattFill>
          <a:ln w="9525">
            <a:noFill/>
            <a:miter lim="800000"/>
            <a:headEnd/>
            <a:tailEnd/>
          </a:ln>
        </p:spPr>
        <p:txBody>
          <a:bodyPr wrap="none" anchor="ctr"/>
          <a:lstStyle/>
          <a:p>
            <a:endParaRPr lang="zh-CN" altLang="en-US"/>
          </a:p>
        </p:txBody>
      </p:sp>
      <p:sp>
        <p:nvSpPr>
          <p:cNvPr id="2052" name="Rectangle 2"/>
          <p:cNvSpPr>
            <a:spLocks noGrp="1" noChangeArrowheads="1"/>
          </p:cNvSpPr>
          <p:nvPr>
            <p:ph type="ctrTitle"/>
          </p:nvPr>
        </p:nvSpPr>
        <p:spPr>
          <a:xfrm>
            <a:off x="0" y="549275"/>
            <a:ext cx="9144000" cy="1254125"/>
          </a:xfrm>
        </p:spPr>
        <p:txBody>
          <a:bodyPr/>
          <a:lstStyle/>
          <a:p>
            <a:pPr algn="ctr"/>
            <a:r>
              <a:rPr lang="zh-CN" altLang="en-US" dirty="0"/>
              <a:t>第</a:t>
            </a:r>
            <a:r>
              <a:rPr lang="en-US" altLang="zh-CN" dirty="0"/>
              <a:t>2</a:t>
            </a:r>
            <a:r>
              <a:rPr lang="zh-CN" altLang="en-US" dirty="0"/>
              <a:t>章  </a:t>
            </a:r>
            <a:r>
              <a:rPr lang="en-US" altLang="zh-CN" dirty="0"/>
              <a:t>UML</a:t>
            </a:r>
            <a:r>
              <a:rPr lang="zh-CN" altLang="en-US" dirty="0"/>
              <a:t>构成与建模工具</a:t>
            </a:r>
            <a:r>
              <a:rPr lang="en-US" altLang="zh-CN" dirty="0"/>
              <a:t>Rational Rose</a:t>
            </a:r>
            <a:r>
              <a:rPr lang="zh-CN" altLang="en-US" dirty="0"/>
              <a:t>简介</a:t>
            </a:r>
          </a:p>
        </p:txBody>
      </p:sp>
      <p:sp>
        <p:nvSpPr>
          <p:cNvPr id="2053" name="Text Box 9"/>
          <p:cNvSpPr txBox="1">
            <a:spLocks noChangeArrowheads="1"/>
          </p:cNvSpPr>
          <p:nvPr/>
        </p:nvSpPr>
        <p:spPr bwMode="auto">
          <a:xfrm>
            <a:off x="1187450" y="2852738"/>
            <a:ext cx="4464050" cy="2289175"/>
          </a:xfrm>
          <a:prstGeom prst="rect">
            <a:avLst/>
          </a:prstGeom>
          <a:noFill/>
          <a:ln w="9525">
            <a:noFill/>
            <a:miter lim="800000"/>
            <a:headEnd/>
            <a:tailEnd/>
          </a:ln>
        </p:spPr>
        <p:txBody>
          <a:bodyPr>
            <a:spAutoFit/>
          </a:bodyPr>
          <a:lstStyle/>
          <a:p>
            <a:pPr>
              <a:spcBef>
                <a:spcPct val="50000"/>
              </a:spcBef>
            </a:pPr>
            <a:r>
              <a:rPr lang="zh-CN" altLang="en-US" sz="3600">
                <a:solidFill>
                  <a:srgbClr val="0000CC"/>
                </a:solidFill>
                <a:ea typeface="华文隶书" pitchFamily="2" charset="-122"/>
              </a:rPr>
              <a:t>本章概述 </a:t>
            </a:r>
          </a:p>
          <a:p>
            <a:pPr>
              <a:spcBef>
                <a:spcPct val="50000"/>
              </a:spcBef>
            </a:pPr>
            <a:r>
              <a:rPr lang="zh-CN" altLang="en-US" sz="3600">
                <a:solidFill>
                  <a:srgbClr val="0000CC"/>
                </a:solidFill>
                <a:ea typeface="华文隶书" pitchFamily="2" charset="-122"/>
              </a:rPr>
              <a:t>本章的学习目标</a:t>
            </a:r>
          </a:p>
          <a:p>
            <a:pPr>
              <a:spcBef>
                <a:spcPct val="50000"/>
              </a:spcBef>
            </a:pPr>
            <a:r>
              <a:rPr lang="zh-CN" altLang="en-US" sz="3600">
                <a:solidFill>
                  <a:srgbClr val="0000CC"/>
                </a:solidFill>
                <a:ea typeface="华文隶书" pitchFamily="2" charset="-122"/>
              </a:rPr>
              <a:t>主要内容</a:t>
            </a:r>
          </a:p>
        </p:txBody>
      </p:sp>
      <p:sp>
        <p:nvSpPr>
          <p:cNvPr id="6" name="文本框 5">
            <a:extLst>
              <a:ext uri="{FF2B5EF4-FFF2-40B4-BE49-F238E27FC236}">
                <a16:creationId xmlns:a16="http://schemas.microsoft.com/office/drawing/2014/main" id="{A4B590D5-C7EB-4319-8265-7B3A0D3AFA9E}"/>
              </a:ext>
            </a:extLst>
          </p:cNvPr>
          <p:cNvSpPr txBox="1"/>
          <p:nvPr/>
        </p:nvSpPr>
        <p:spPr>
          <a:xfrm>
            <a:off x="7397750" y="6205538"/>
            <a:ext cx="1143000" cy="369332"/>
          </a:xfrm>
          <a:prstGeom prst="rect">
            <a:avLst/>
          </a:prstGeom>
          <a:noFill/>
        </p:spPr>
        <p:txBody>
          <a:bodyPr wrap="square" rtlCol="0">
            <a:spAutoFit/>
          </a:bodyPr>
          <a:lstStyle/>
          <a:p>
            <a:r>
              <a:rPr lang="en-US" altLang="zh-CN" b="1" dirty="0" err="1">
                <a:solidFill>
                  <a:srgbClr val="FF0000"/>
                </a:solidFill>
              </a:rPr>
              <a:t>ch</a:t>
            </a:r>
            <a:r>
              <a:rPr lang="en-US" altLang="zh-CN" b="1" dirty="0">
                <a:solidFill>
                  <a:srgbClr val="FF0000"/>
                </a:solidFill>
              </a:rPr>
              <a:t> 2</a:t>
            </a:r>
            <a:endParaRPr lang="en-US" b="1" dirty="0">
              <a:solidFill>
                <a:srgbClr val="FF0000"/>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灯片编号占位符 5"/>
          <p:cNvSpPr>
            <a:spLocks noGrp="1"/>
          </p:cNvSpPr>
          <p:nvPr>
            <p:ph type="sldNum" sz="quarter" idx="10"/>
          </p:nvPr>
        </p:nvSpPr>
        <p:spPr>
          <a:noFill/>
        </p:spPr>
        <p:txBody>
          <a:bodyPr/>
          <a:lstStyle/>
          <a:p>
            <a:fld id="{49A1E3E3-CA32-4B94-99D2-7D353CC3DBE6}" type="slidenum">
              <a:rPr lang="zh-CN" altLang="en-US" smtClean="0"/>
              <a:pPr/>
              <a:t>10</a:t>
            </a:fld>
            <a:endParaRPr lang="en-US" altLang="zh-CN" dirty="0"/>
          </a:p>
        </p:txBody>
      </p:sp>
      <p:sp>
        <p:nvSpPr>
          <p:cNvPr id="25603" name="Rectangle 4"/>
          <p:cNvSpPr>
            <a:spLocks noChangeArrowheads="1"/>
          </p:cNvSpPr>
          <p:nvPr/>
        </p:nvSpPr>
        <p:spPr bwMode="auto">
          <a:xfrm>
            <a:off x="755650" y="2532063"/>
            <a:ext cx="7345363" cy="2344737"/>
          </a:xfrm>
          <a:prstGeom prst="rect">
            <a:avLst/>
          </a:prstGeom>
          <a:noFill/>
          <a:ln w="9525">
            <a:noFill/>
            <a:miter lim="800000"/>
            <a:headEnd/>
            <a:tailEnd/>
          </a:ln>
        </p:spPr>
        <p:txBody>
          <a:bodyPr>
            <a:spAutoFit/>
          </a:bodyPr>
          <a:lstStyle/>
          <a:p>
            <a:pPr marL="800100" indent="-357188" defTabSz="800100">
              <a:buFont typeface="Wingdings" pitchFamily="2" charset="2"/>
              <a:buChar char="l"/>
            </a:pPr>
            <a:r>
              <a:rPr lang="zh-CN" altLang="en-US" sz="2400">
                <a:latin typeface="楷体_GB2312" pitchFamily="49" charset="-122"/>
                <a:ea typeface="楷体_GB2312" pitchFamily="49" charset="-122"/>
              </a:rPr>
              <a:t>作用：描述如何实现系统内部的功能 ；</a:t>
            </a:r>
          </a:p>
          <a:p>
            <a:pPr marL="800100" indent="-357188" defTabSz="800100">
              <a:buFont typeface="Wingdings" pitchFamily="2" charset="2"/>
              <a:buChar char="l"/>
            </a:pPr>
            <a:r>
              <a:rPr lang="zh-CN" altLang="en-US" sz="2400">
                <a:latin typeface="楷体_GB2312" pitchFamily="49" charset="-122"/>
                <a:ea typeface="楷体_GB2312" pitchFamily="49" charset="-122"/>
              </a:rPr>
              <a:t>适用对象：分析者、设计者、开发者 ；</a:t>
            </a:r>
          </a:p>
          <a:p>
            <a:pPr marL="800100" indent="-357188" defTabSz="800100">
              <a:buFont typeface="Wingdings" pitchFamily="2" charset="2"/>
              <a:buChar char="l"/>
            </a:pPr>
            <a:r>
              <a:rPr lang="zh-CN" altLang="en-US" sz="2400">
                <a:latin typeface="楷体_GB2312" pitchFamily="49" charset="-122"/>
                <a:ea typeface="楷体_GB2312" pitchFamily="49" charset="-122"/>
              </a:rPr>
              <a:t>描述使用的图：类图和对象图、状态图、顺序图、合作图和活动图 ；</a:t>
            </a:r>
          </a:p>
          <a:p>
            <a:pPr marL="800100" indent="-357188" defTabSz="800100">
              <a:buFont typeface="Wingdings" pitchFamily="2" charset="2"/>
              <a:buChar char="l"/>
            </a:pPr>
            <a:r>
              <a:rPr lang="zh-CN" altLang="en-US" sz="2400">
                <a:latin typeface="楷体_GB2312" pitchFamily="49" charset="-122"/>
                <a:ea typeface="楷体_GB2312" pitchFamily="49" charset="-122"/>
              </a:rPr>
              <a:t>重要性：描述了系统的静态结构和因发送消息而出现的动态协作关系 。</a:t>
            </a:r>
            <a:r>
              <a:rPr kumimoji="1" lang="zh-CN" altLang="en-US" sz="2800">
                <a:ea typeface="楷体_GB2312" pitchFamily="49" charset="-122"/>
              </a:rPr>
              <a:t> </a:t>
            </a:r>
          </a:p>
        </p:txBody>
      </p:sp>
      <p:sp>
        <p:nvSpPr>
          <p:cNvPr id="25604" name="Text Box 6"/>
          <p:cNvSpPr txBox="1">
            <a:spLocks noChangeArrowheads="1"/>
          </p:cNvSpPr>
          <p:nvPr/>
        </p:nvSpPr>
        <p:spPr bwMode="auto">
          <a:xfrm>
            <a:off x="179388" y="2971800"/>
            <a:ext cx="671512" cy="1728788"/>
          </a:xfrm>
          <a:prstGeom prst="rect">
            <a:avLst/>
          </a:prstGeom>
          <a:solidFill>
            <a:schemeClr val="bg2"/>
          </a:solidFill>
          <a:ln w="9525">
            <a:noFill/>
            <a:miter lim="800000"/>
            <a:headEnd/>
            <a:tailEnd/>
          </a:ln>
        </p:spPr>
        <p:txBody>
          <a:bodyPr vert="eaVert">
            <a:spAutoFit/>
          </a:bodyPr>
          <a:lstStyle/>
          <a:p>
            <a:pPr>
              <a:spcBef>
                <a:spcPct val="50000"/>
              </a:spcBef>
            </a:pPr>
            <a:r>
              <a:rPr kumimoji="1" lang="zh-CN" altLang="en-US" sz="3200" b="1">
                <a:solidFill>
                  <a:srgbClr val="A50021"/>
                </a:solidFill>
                <a:latin typeface="楷体_GB2312" pitchFamily="49" charset="-122"/>
                <a:ea typeface="楷体_GB2312" pitchFamily="49" charset="-122"/>
              </a:rPr>
              <a:t>逻辑视图</a:t>
            </a:r>
            <a:endParaRPr kumimoji="1" lang="zh-CN" altLang="en-US" sz="2400" b="1">
              <a:latin typeface="Times New Roman" pitchFamily="18" charset="0"/>
            </a:endParaRPr>
          </a:p>
        </p:txBody>
      </p:sp>
      <p:sp>
        <p:nvSpPr>
          <p:cNvPr id="25605" name="Text Box 7"/>
          <p:cNvSpPr txBox="1">
            <a:spLocks noChangeArrowheads="1"/>
          </p:cNvSpPr>
          <p:nvPr/>
        </p:nvSpPr>
        <p:spPr bwMode="auto">
          <a:xfrm>
            <a:off x="609600" y="974725"/>
            <a:ext cx="6553200" cy="701675"/>
          </a:xfrm>
          <a:prstGeom prst="rect">
            <a:avLst/>
          </a:prstGeom>
          <a:solidFill>
            <a:schemeClr val="accent1"/>
          </a:solidFill>
          <a:ln w="9525">
            <a:noFill/>
            <a:miter lim="800000"/>
            <a:headEnd/>
            <a:tailEnd/>
          </a:ln>
        </p:spPr>
        <p:txBody>
          <a:bodyPr>
            <a:spAutoFit/>
          </a:bodyPr>
          <a:lstStyle/>
          <a:p>
            <a:pPr>
              <a:spcBef>
                <a:spcPct val="50000"/>
              </a:spcBef>
            </a:pPr>
            <a:r>
              <a:rPr lang="zh-CN" altLang="en-US" sz="4000" i="1">
                <a:latin typeface="黑体" pitchFamily="2" charset="-122"/>
                <a:ea typeface="黑体" pitchFamily="2" charset="-122"/>
              </a:rPr>
              <a:t>二、常用的</a:t>
            </a:r>
            <a:r>
              <a:rPr lang="en-US" altLang="zh-CN" sz="4000" i="1">
                <a:latin typeface="黑体" pitchFamily="2" charset="-122"/>
                <a:ea typeface="黑体" pitchFamily="2" charset="-122"/>
              </a:rPr>
              <a:t>UML</a:t>
            </a:r>
            <a:r>
              <a:rPr lang="zh-CN" altLang="en-US" sz="4000" i="1">
                <a:latin typeface="黑体" pitchFamily="2" charset="-122"/>
                <a:ea typeface="黑体" pitchFamily="2" charset="-122"/>
              </a:rPr>
              <a:t>元素分析</a:t>
            </a:r>
          </a:p>
        </p:txBody>
      </p:sp>
      <p:sp>
        <p:nvSpPr>
          <p:cNvPr id="431112" name="Text Box 8"/>
          <p:cNvSpPr txBox="1">
            <a:spLocks noChangeArrowheads="1"/>
          </p:cNvSpPr>
          <p:nvPr/>
        </p:nvSpPr>
        <p:spPr bwMode="auto">
          <a:xfrm>
            <a:off x="609600" y="1752600"/>
            <a:ext cx="4953000" cy="519113"/>
          </a:xfrm>
          <a:prstGeom prst="rect">
            <a:avLst/>
          </a:prstGeom>
          <a:solidFill>
            <a:srgbClr val="FFDF79"/>
          </a:solidFill>
          <a:ln w="9525">
            <a:noFill/>
            <a:miter lim="800000"/>
            <a:headEnd/>
            <a:tailEnd/>
          </a:ln>
          <a:effectLst/>
        </p:spPr>
        <p:txBody>
          <a:bodyPr>
            <a:spAutoFit/>
          </a:bodyPr>
          <a:lstStyle/>
          <a:p>
            <a:pPr>
              <a:spcBef>
                <a:spcPct val="50000"/>
              </a:spcBef>
              <a:defRPr/>
            </a:pPr>
            <a:r>
              <a:rPr lang="zh-CN" altLang="en-US" sz="2800" b="1">
                <a:effectLst>
                  <a:outerShdw blurRad="38100" dist="38100" dir="2700000" algn="tl">
                    <a:srgbClr val="FFFFFF"/>
                  </a:outerShdw>
                </a:effectLst>
                <a:latin typeface="黑体" pitchFamily="2" charset="-122"/>
                <a:ea typeface="黑体" pitchFamily="2" charset="-122"/>
              </a:rPr>
              <a:t>软件体系结构的描述</a:t>
            </a:r>
            <a:r>
              <a:rPr lang="en-US" altLang="zh-CN" sz="2800" b="1">
                <a:effectLst>
                  <a:outerShdw blurRad="38100" dist="38100" dir="2700000" algn="tl">
                    <a:srgbClr val="FFFFFF"/>
                  </a:outerShdw>
                </a:effectLst>
                <a:latin typeface="Times New Roman"/>
                <a:ea typeface="黑体" pitchFamily="2" charset="-122"/>
              </a:rPr>
              <a:t>——</a:t>
            </a:r>
            <a:r>
              <a:rPr lang="zh-CN" altLang="en-US" sz="2800" b="1">
                <a:effectLst>
                  <a:outerShdw blurRad="38100" dist="38100" dir="2700000" algn="tl">
                    <a:srgbClr val="FFFFFF"/>
                  </a:outerShdw>
                </a:effectLst>
                <a:latin typeface="黑体" pitchFamily="2" charset="-122"/>
                <a:ea typeface="黑体" pitchFamily="2" charset="-122"/>
              </a:rPr>
              <a:t>视图</a:t>
            </a:r>
            <a:endParaRPr lang="zh-CN" altLang="en-US" sz="2800" b="1" i="1">
              <a:solidFill>
                <a:srgbClr val="FFCCFF"/>
              </a:solidFill>
              <a:effectLst>
                <a:outerShdw blurRad="38100" dist="38100" dir="2700000" algn="tl">
                  <a:srgbClr val="000000"/>
                </a:outerShdw>
              </a:effectLst>
              <a:latin typeface="黑体" pitchFamily="2" charset="-122"/>
              <a:ea typeface="黑体" pitchFamily="2" charset="-122"/>
            </a:endParaRPr>
          </a:p>
        </p:txBody>
      </p:sp>
      <p:sp>
        <p:nvSpPr>
          <p:cNvPr id="7" name="文本框 6">
            <a:extLst>
              <a:ext uri="{FF2B5EF4-FFF2-40B4-BE49-F238E27FC236}">
                <a16:creationId xmlns:a16="http://schemas.microsoft.com/office/drawing/2014/main" id="{ED11349A-41C1-436B-AB39-95F4BD943E7B}"/>
              </a:ext>
            </a:extLst>
          </p:cNvPr>
          <p:cNvSpPr txBox="1"/>
          <p:nvPr/>
        </p:nvSpPr>
        <p:spPr>
          <a:xfrm>
            <a:off x="7397750" y="6205538"/>
            <a:ext cx="1143000" cy="369332"/>
          </a:xfrm>
          <a:prstGeom prst="rect">
            <a:avLst/>
          </a:prstGeom>
          <a:noFill/>
        </p:spPr>
        <p:txBody>
          <a:bodyPr wrap="square" rtlCol="0">
            <a:spAutoFit/>
          </a:bodyPr>
          <a:lstStyle/>
          <a:p>
            <a:r>
              <a:rPr lang="en-US" altLang="zh-CN" b="1" dirty="0" err="1">
                <a:solidFill>
                  <a:srgbClr val="FF0000"/>
                </a:solidFill>
              </a:rPr>
              <a:t>ch</a:t>
            </a:r>
            <a:r>
              <a:rPr lang="en-US" altLang="zh-CN" b="1" dirty="0">
                <a:solidFill>
                  <a:srgbClr val="FF0000"/>
                </a:solidFill>
              </a:rPr>
              <a:t> 2</a:t>
            </a:r>
            <a:endParaRPr lang="en-US" b="1" dirty="0">
              <a:solidFill>
                <a:srgbClr val="FF0000"/>
              </a:solidFill>
            </a:endParaRPr>
          </a:p>
        </p:txBody>
      </p:sp>
      <p:pic>
        <p:nvPicPr>
          <p:cNvPr id="9" name="图片 8">
            <a:extLst>
              <a:ext uri="{FF2B5EF4-FFF2-40B4-BE49-F238E27FC236}">
                <a16:creationId xmlns:a16="http://schemas.microsoft.com/office/drawing/2014/main" id="{FFF3DD9A-0714-4857-866E-ED8B77237061}"/>
              </a:ext>
            </a:extLst>
          </p:cNvPr>
          <p:cNvPicPr>
            <a:picLocks noChangeAspect="1"/>
          </p:cNvPicPr>
          <p:nvPr/>
        </p:nvPicPr>
        <p:blipFill>
          <a:blip r:embed="rId3"/>
          <a:stretch>
            <a:fillRect/>
          </a:stretch>
        </p:blipFill>
        <p:spPr>
          <a:xfrm>
            <a:off x="6338545" y="19377"/>
            <a:ext cx="2805455" cy="1657023"/>
          </a:xfrm>
          <a:prstGeom prst="rect">
            <a:avLst/>
          </a:prstGeom>
        </p:spPr>
      </p:pic>
      <p:sp>
        <p:nvSpPr>
          <p:cNvPr id="10" name="object 8">
            <a:extLst>
              <a:ext uri="{FF2B5EF4-FFF2-40B4-BE49-F238E27FC236}">
                <a16:creationId xmlns:a16="http://schemas.microsoft.com/office/drawing/2014/main" id="{C3B1B2B3-122B-4A18-BC7F-F4C811ED2616}"/>
              </a:ext>
            </a:extLst>
          </p:cNvPr>
          <p:cNvSpPr/>
          <p:nvPr/>
        </p:nvSpPr>
        <p:spPr>
          <a:xfrm>
            <a:off x="0" y="5715001"/>
            <a:ext cx="2971800" cy="1166496"/>
          </a:xfrm>
          <a:prstGeom prst="rect">
            <a:avLst/>
          </a:prstGeom>
          <a:blipFill>
            <a:blip r:embed="rId4" cstate="print"/>
            <a:stretch>
              <a:fillRect/>
            </a:stretch>
          </a:blipFill>
        </p:spPr>
        <p:txBody>
          <a:bodyPr wrap="square" lIns="0" tIns="0" rIns="0" bIns="0" rtlCol="0"/>
          <a:lstStyle/>
          <a:p>
            <a:endParaRPr/>
          </a:p>
        </p:txBody>
      </p:sp>
    </p:spTree>
  </p:cSld>
  <p:clrMapOvr>
    <a:masterClrMapping/>
  </p:clrMapOvr>
  <p:transition>
    <p:cut thruBlk="1"/>
    <p:sndAc>
      <p:stSnd>
        <p:snd r:embed="rId2" name="CAMERA.WAV"/>
      </p:stSnd>
    </p:sndAc>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3"/>
          <p:cNvSpPr>
            <a:spLocks noChangeArrowheads="1"/>
          </p:cNvSpPr>
          <p:nvPr/>
        </p:nvSpPr>
        <p:spPr bwMode="auto">
          <a:xfrm>
            <a:off x="755650" y="2517775"/>
            <a:ext cx="7345363" cy="2282825"/>
          </a:xfrm>
          <a:prstGeom prst="rect">
            <a:avLst/>
          </a:prstGeom>
          <a:noFill/>
          <a:ln w="9525">
            <a:noFill/>
            <a:miter lim="800000"/>
            <a:headEnd/>
            <a:tailEnd/>
          </a:ln>
        </p:spPr>
        <p:txBody>
          <a:bodyPr>
            <a:spAutoFit/>
          </a:bodyPr>
          <a:lstStyle/>
          <a:p>
            <a:pPr marL="800100" indent="-357188" defTabSz="800100">
              <a:buFont typeface="Wingdings" pitchFamily="2" charset="2"/>
              <a:buChar char="l"/>
            </a:pPr>
            <a:r>
              <a:rPr lang="zh-CN" altLang="en-US" sz="2400">
                <a:latin typeface="楷体_GB2312" pitchFamily="49" charset="-122"/>
                <a:ea typeface="楷体_GB2312" pitchFamily="49" charset="-122"/>
              </a:rPr>
              <a:t>作用：描述系统代码构件组织和实现模块，及它们之间的依赖关系 ；</a:t>
            </a:r>
          </a:p>
          <a:p>
            <a:pPr marL="800100" indent="-357188" defTabSz="800100">
              <a:buFont typeface="Wingdings" pitchFamily="2" charset="2"/>
              <a:buChar char="l"/>
            </a:pPr>
            <a:r>
              <a:rPr lang="zh-CN" altLang="en-US" sz="2400">
                <a:latin typeface="楷体_GB2312" pitchFamily="49" charset="-122"/>
                <a:ea typeface="楷体_GB2312" pitchFamily="49" charset="-122"/>
              </a:rPr>
              <a:t>适用对象：设计者、开发者 ；</a:t>
            </a:r>
          </a:p>
          <a:p>
            <a:pPr marL="800100" indent="-357188" defTabSz="800100">
              <a:buFont typeface="Wingdings" pitchFamily="2" charset="2"/>
              <a:buChar char="l"/>
            </a:pPr>
            <a:r>
              <a:rPr lang="zh-CN" altLang="en-US" sz="2400">
                <a:latin typeface="楷体_GB2312" pitchFamily="49" charset="-122"/>
                <a:ea typeface="楷体_GB2312" pitchFamily="49" charset="-122"/>
              </a:rPr>
              <a:t>描述使用的图：构件图 ；</a:t>
            </a:r>
          </a:p>
          <a:p>
            <a:pPr marL="800100" indent="-357188" defTabSz="800100">
              <a:buFont typeface="Wingdings" pitchFamily="2" charset="2"/>
              <a:buChar char="l"/>
            </a:pPr>
            <a:r>
              <a:rPr lang="zh-CN" altLang="en-US" sz="2400">
                <a:latin typeface="楷体_GB2312" pitchFamily="49" charset="-122"/>
                <a:ea typeface="楷体_GB2312" pitchFamily="49" charset="-122"/>
              </a:rPr>
              <a:t>重要性：描述系统如何划分软件构件，如何进行编程 。 </a:t>
            </a:r>
          </a:p>
        </p:txBody>
      </p:sp>
      <p:sp>
        <p:nvSpPr>
          <p:cNvPr id="26627" name="Text Box 7"/>
          <p:cNvSpPr txBox="1">
            <a:spLocks noChangeArrowheads="1"/>
          </p:cNvSpPr>
          <p:nvPr/>
        </p:nvSpPr>
        <p:spPr bwMode="auto">
          <a:xfrm>
            <a:off x="179388" y="2971800"/>
            <a:ext cx="671512" cy="1728788"/>
          </a:xfrm>
          <a:prstGeom prst="rect">
            <a:avLst/>
          </a:prstGeom>
          <a:solidFill>
            <a:schemeClr val="bg2"/>
          </a:solidFill>
          <a:ln w="9525">
            <a:noFill/>
            <a:miter lim="800000"/>
            <a:headEnd/>
            <a:tailEnd/>
          </a:ln>
        </p:spPr>
        <p:txBody>
          <a:bodyPr vert="eaVert">
            <a:spAutoFit/>
          </a:bodyPr>
          <a:lstStyle/>
          <a:p>
            <a:pPr>
              <a:spcBef>
                <a:spcPct val="50000"/>
              </a:spcBef>
            </a:pPr>
            <a:r>
              <a:rPr kumimoji="1" lang="zh-CN" altLang="en-US" sz="3200" b="1">
                <a:solidFill>
                  <a:srgbClr val="A50021"/>
                </a:solidFill>
                <a:latin typeface="楷体_GB2312" pitchFamily="49" charset="-122"/>
                <a:ea typeface="楷体_GB2312" pitchFamily="49" charset="-122"/>
              </a:rPr>
              <a:t>构件视图</a:t>
            </a:r>
            <a:endParaRPr kumimoji="1" lang="zh-CN" altLang="en-US" sz="2400" b="1">
              <a:latin typeface="Times New Roman" pitchFamily="18" charset="0"/>
            </a:endParaRPr>
          </a:p>
        </p:txBody>
      </p:sp>
      <p:sp>
        <p:nvSpPr>
          <p:cNvPr id="26628" name="Text Box 8"/>
          <p:cNvSpPr txBox="1">
            <a:spLocks noChangeArrowheads="1"/>
          </p:cNvSpPr>
          <p:nvPr/>
        </p:nvSpPr>
        <p:spPr bwMode="auto">
          <a:xfrm>
            <a:off x="609600" y="974725"/>
            <a:ext cx="6553200" cy="701675"/>
          </a:xfrm>
          <a:prstGeom prst="rect">
            <a:avLst/>
          </a:prstGeom>
          <a:solidFill>
            <a:schemeClr val="accent1"/>
          </a:solidFill>
          <a:ln w="9525">
            <a:noFill/>
            <a:miter lim="800000"/>
            <a:headEnd/>
            <a:tailEnd/>
          </a:ln>
        </p:spPr>
        <p:txBody>
          <a:bodyPr>
            <a:spAutoFit/>
          </a:bodyPr>
          <a:lstStyle/>
          <a:p>
            <a:pPr>
              <a:spcBef>
                <a:spcPct val="50000"/>
              </a:spcBef>
            </a:pPr>
            <a:r>
              <a:rPr lang="zh-CN" altLang="en-US" sz="4000" i="1">
                <a:latin typeface="黑体" pitchFamily="2" charset="-122"/>
                <a:ea typeface="黑体" pitchFamily="2" charset="-122"/>
              </a:rPr>
              <a:t>二、常用的</a:t>
            </a:r>
            <a:r>
              <a:rPr lang="en-US" altLang="zh-CN" sz="4000" i="1">
                <a:latin typeface="黑体" pitchFamily="2" charset="-122"/>
                <a:ea typeface="黑体" pitchFamily="2" charset="-122"/>
              </a:rPr>
              <a:t>UML</a:t>
            </a:r>
            <a:r>
              <a:rPr lang="zh-CN" altLang="en-US" sz="4000" i="1">
                <a:latin typeface="黑体" pitchFamily="2" charset="-122"/>
                <a:ea typeface="黑体" pitchFamily="2" charset="-122"/>
              </a:rPr>
              <a:t>元素分析</a:t>
            </a:r>
          </a:p>
        </p:txBody>
      </p:sp>
      <p:sp>
        <p:nvSpPr>
          <p:cNvPr id="432137" name="Text Box 9"/>
          <p:cNvSpPr txBox="1">
            <a:spLocks noChangeArrowheads="1"/>
          </p:cNvSpPr>
          <p:nvPr/>
        </p:nvSpPr>
        <p:spPr bwMode="auto">
          <a:xfrm>
            <a:off x="609600" y="1752600"/>
            <a:ext cx="4953000" cy="519113"/>
          </a:xfrm>
          <a:prstGeom prst="rect">
            <a:avLst/>
          </a:prstGeom>
          <a:solidFill>
            <a:srgbClr val="FFDF79"/>
          </a:solidFill>
          <a:ln w="9525">
            <a:noFill/>
            <a:miter lim="800000"/>
            <a:headEnd/>
            <a:tailEnd/>
          </a:ln>
          <a:effectLst/>
        </p:spPr>
        <p:txBody>
          <a:bodyPr>
            <a:spAutoFit/>
          </a:bodyPr>
          <a:lstStyle/>
          <a:p>
            <a:pPr>
              <a:spcBef>
                <a:spcPct val="50000"/>
              </a:spcBef>
              <a:defRPr/>
            </a:pPr>
            <a:r>
              <a:rPr lang="zh-CN" altLang="en-US" sz="2800" b="1">
                <a:effectLst>
                  <a:outerShdw blurRad="38100" dist="38100" dir="2700000" algn="tl">
                    <a:srgbClr val="FFFFFF"/>
                  </a:outerShdw>
                </a:effectLst>
                <a:latin typeface="黑体" pitchFamily="2" charset="-122"/>
                <a:ea typeface="黑体" pitchFamily="2" charset="-122"/>
              </a:rPr>
              <a:t>软件体系结构的描述</a:t>
            </a:r>
            <a:r>
              <a:rPr lang="en-US" altLang="zh-CN" sz="2800" b="1">
                <a:effectLst>
                  <a:outerShdw blurRad="38100" dist="38100" dir="2700000" algn="tl">
                    <a:srgbClr val="FFFFFF"/>
                  </a:outerShdw>
                </a:effectLst>
                <a:latin typeface="Times New Roman"/>
                <a:ea typeface="黑体" pitchFamily="2" charset="-122"/>
              </a:rPr>
              <a:t>——</a:t>
            </a:r>
            <a:r>
              <a:rPr lang="zh-CN" altLang="en-US" sz="2800" b="1">
                <a:effectLst>
                  <a:outerShdw blurRad="38100" dist="38100" dir="2700000" algn="tl">
                    <a:srgbClr val="FFFFFF"/>
                  </a:outerShdw>
                </a:effectLst>
                <a:latin typeface="黑体" pitchFamily="2" charset="-122"/>
                <a:ea typeface="黑体" pitchFamily="2" charset="-122"/>
              </a:rPr>
              <a:t>视图</a:t>
            </a:r>
            <a:endParaRPr lang="zh-CN" altLang="en-US" sz="2800" b="1" i="1">
              <a:solidFill>
                <a:srgbClr val="FFCCFF"/>
              </a:solidFill>
              <a:effectLst>
                <a:outerShdw blurRad="38100" dist="38100" dir="2700000" algn="tl">
                  <a:srgbClr val="000000"/>
                </a:outerShdw>
              </a:effectLst>
              <a:latin typeface="黑体" pitchFamily="2" charset="-122"/>
              <a:ea typeface="黑体" pitchFamily="2" charset="-122"/>
            </a:endParaRPr>
          </a:p>
        </p:txBody>
      </p:sp>
      <p:sp>
        <p:nvSpPr>
          <p:cNvPr id="26630" name="灯片编号占位符 6"/>
          <p:cNvSpPr>
            <a:spLocks noGrp="1"/>
          </p:cNvSpPr>
          <p:nvPr>
            <p:ph type="sldNum" sz="quarter" idx="10"/>
          </p:nvPr>
        </p:nvSpPr>
        <p:spPr>
          <a:noFill/>
        </p:spPr>
        <p:txBody>
          <a:bodyPr/>
          <a:lstStyle/>
          <a:p>
            <a:r>
              <a:rPr lang="zh-CN" altLang="en-US"/>
              <a:t>第</a:t>
            </a:r>
            <a:fld id="{54745D22-8CD3-4890-8324-D315BF075945}" type="slidenum">
              <a:rPr lang="zh-CN" altLang="en-US" smtClean="0"/>
              <a:pPr/>
              <a:t>11</a:t>
            </a:fld>
            <a:r>
              <a:rPr lang="zh-CN" altLang="en-US"/>
              <a:t>页</a:t>
            </a:r>
          </a:p>
        </p:txBody>
      </p:sp>
      <p:sp>
        <p:nvSpPr>
          <p:cNvPr id="7" name="文本框 6">
            <a:extLst>
              <a:ext uri="{FF2B5EF4-FFF2-40B4-BE49-F238E27FC236}">
                <a16:creationId xmlns:a16="http://schemas.microsoft.com/office/drawing/2014/main" id="{757930CE-BCCD-4AD9-B1F0-4374A8BC1C30}"/>
              </a:ext>
            </a:extLst>
          </p:cNvPr>
          <p:cNvSpPr txBox="1"/>
          <p:nvPr/>
        </p:nvSpPr>
        <p:spPr>
          <a:xfrm>
            <a:off x="7397750" y="6205538"/>
            <a:ext cx="1143000" cy="369332"/>
          </a:xfrm>
          <a:prstGeom prst="rect">
            <a:avLst/>
          </a:prstGeom>
          <a:noFill/>
        </p:spPr>
        <p:txBody>
          <a:bodyPr wrap="square" rtlCol="0">
            <a:spAutoFit/>
          </a:bodyPr>
          <a:lstStyle/>
          <a:p>
            <a:r>
              <a:rPr lang="en-US" altLang="zh-CN" b="1" dirty="0" err="1">
                <a:solidFill>
                  <a:srgbClr val="FF0000"/>
                </a:solidFill>
              </a:rPr>
              <a:t>ch</a:t>
            </a:r>
            <a:r>
              <a:rPr lang="en-US" altLang="zh-CN" b="1" dirty="0">
                <a:solidFill>
                  <a:srgbClr val="FF0000"/>
                </a:solidFill>
              </a:rPr>
              <a:t> 2</a:t>
            </a:r>
            <a:endParaRPr lang="en-US" b="1" dirty="0">
              <a:solidFill>
                <a:srgbClr val="FF0000"/>
              </a:solidFill>
            </a:endParaRPr>
          </a:p>
        </p:txBody>
      </p:sp>
      <p:pic>
        <p:nvPicPr>
          <p:cNvPr id="8" name="图片 7">
            <a:extLst>
              <a:ext uri="{FF2B5EF4-FFF2-40B4-BE49-F238E27FC236}">
                <a16:creationId xmlns:a16="http://schemas.microsoft.com/office/drawing/2014/main" id="{73B2F63D-0E6C-4830-A38A-16295B734CFE}"/>
              </a:ext>
            </a:extLst>
          </p:cNvPr>
          <p:cNvPicPr>
            <a:picLocks noChangeAspect="1"/>
          </p:cNvPicPr>
          <p:nvPr/>
        </p:nvPicPr>
        <p:blipFill>
          <a:blip r:embed="rId3"/>
          <a:stretch>
            <a:fillRect/>
          </a:stretch>
        </p:blipFill>
        <p:spPr>
          <a:xfrm>
            <a:off x="6338545" y="19377"/>
            <a:ext cx="2805455" cy="1657023"/>
          </a:xfrm>
          <a:prstGeom prst="rect">
            <a:avLst/>
          </a:prstGeom>
        </p:spPr>
      </p:pic>
      <p:sp>
        <p:nvSpPr>
          <p:cNvPr id="9" name="object 8">
            <a:extLst>
              <a:ext uri="{FF2B5EF4-FFF2-40B4-BE49-F238E27FC236}">
                <a16:creationId xmlns:a16="http://schemas.microsoft.com/office/drawing/2014/main" id="{B3BB9781-753F-41E8-A3B4-C2E1BFF013F4}"/>
              </a:ext>
            </a:extLst>
          </p:cNvPr>
          <p:cNvSpPr/>
          <p:nvPr/>
        </p:nvSpPr>
        <p:spPr>
          <a:xfrm>
            <a:off x="0" y="5715001"/>
            <a:ext cx="2971800" cy="1166496"/>
          </a:xfrm>
          <a:prstGeom prst="rect">
            <a:avLst/>
          </a:prstGeom>
          <a:blipFill>
            <a:blip r:embed="rId4" cstate="print"/>
            <a:stretch>
              <a:fillRect/>
            </a:stretch>
          </a:blipFill>
        </p:spPr>
        <p:txBody>
          <a:bodyPr wrap="square" lIns="0" tIns="0" rIns="0" bIns="0" rtlCol="0"/>
          <a:lstStyle/>
          <a:p>
            <a:endParaRPr/>
          </a:p>
        </p:txBody>
      </p:sp>
    </p:spTree>
  </p:cSld>
  <p:clrMapOvr>
    <a:masterClrMapping/>
  </p:clrMapOvr>
  <p:transition>
    <p:cut thruBlk="1"/>
    <p:sndAc>
      <p:stSnd>
        <p:snd r:embed="rId2" name="CAMERA.WAV"/>
      </p:stSnd>
    </p:sndAc>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灯片编号占位符 5"/>
          <p:cNvSpPr>
            <a:spLocks noGrp="1"/>
          </p:cNvSpPr>
          <p:nvPr>
            <p:ph type="sldNum" sz="quarter" idx="10"/>
          </p:nvPr>
        </p:nvSpPr>
        <p:spPr>
          <a:noFill/>
        </p:spPr>
        <p:txBody>
          <a:bodyPr/>
          <a:lstStyle/>
          <a:p>
            <a:fld id="{247B6423-6303-45A5-BD7B-AE3034E7FFBD}" type="slidenum">
              <a:rPr lang="zh-CN" altLang="en-US" smtClean="0"/>
              <a:pPr/>
              <a:t>12</a:t>
            </a:fld>
            <a:endParaRPr lang="en-US" altLang="zh-CN" dirty="0"/>
          </a:p>
        </p:txBody>
      </p:sp>
      <p:sp>
        <p:nvSpPr>
          <p:cNvPr id="27651" name="Rectangle 3"/>
          <p:cNvSpPr>
            <a:spLocks noChangeArrowheads="1"/>
          </p:cNvSpPr>
          <p:nvPr/>
        </p:nvSpPr>
        <p:spPr bwMode="auto">
          <a:xfrm>
            <a:off x="755650" y="2533650"/>
            <a:ext cx="7345363" cy="2647950"/>
          </a:xfrm>
          <a:prstGeom prst="rect">
            <a:avLst/>
          </a:prstGeom>
          <a:noFill/>
          <a:ln w="9525">
            <a:noFill/>
            <a:miter lim="800000"/>
            <a:headEnd/>
            <a:tailEnd/>
          </a:ln>
        </p:spPr>
        <p:txBody>
          <a:bodyPr>
            <a:spAutoFit/>
          </a:bodyPr>
          <a:lstStyle/>
          <a:p>
            <a:pPr marL="800100" indent="-357188" defTabSz="800100">
              <a:buFont typeface="Wingdings" pitchFamily="2" charset="2"/>
              <a:buChar char="l"/>
            </a:pPr>
            <a:r>
              <a:rPr lang="zh-CN" altLang="en-US" sz="2400">
                <a:latin typeface="楷体_GB2312" pitchFamily="49" charset="-122"/>
                <a:ea typeface="楷体_GB2312" pitchFamily="49" charset="-122"/>
              </a:rPr>
              <a:t>作用：描述系统的并发性，并处理这些线程间的通信和同步 ；</a:t>
            </a:r>
          </a:p>
          <a:p>
            <a:pPr marL="800100" indent="-357188" defTabSz="800100">
              <a:buFont typeface="Wingdings" pitchFamily="2" charset="2"/>
              <a:buChar char="l"/>
            </a:pPr>
            <a:r>
              <a:rPr lang="zh-CN" altLang="en-US" sz="2400">
                <a:latin typeface="楷体_GB2312" pitchFamily="49" charset="-122"/>
                <a:ea typeface="楷体_GB2312" pitchFamily="49" charset="-122"/>
              </a:rPr>
              <a:t>适用对象：开发者和系统集成者 ；</a:t>
            </a:r>
          </a:p>
          <a:p>
            <a:pPr marL="800100" indent="-357188" defTabSz="800100">
              <a:buFont typeface="Wingdings" pitchFamily="2" charset="2"/>
              <a:buChar char="l"/>
            </a:pPr>
            <a:r>
              <a:rPr lang="zh-CN" altLang="en-US" sz="2400">
                <a:latin typeface="楷体_GB2312" pitchFamily="49" charset="-122"/>
                <a:ea typeface="楷体_GB2312" pitchFamily="49" charset="-122"/>
              </a:rPr>
              <a:t>描述使用的图：状态图、顺序图、合作图、活动图、构件图和配置图 ；</a:t>
            </a:r>
          </a:p>
          <a:p>
            <a:pPr marL="800100" indent="-357188" defTabSz="800100">
              <a:buFont typeface="Wingdings" pitchFamily="2" charset="2"/>
              <a:buChar char="l"/>
            </a:pPr>
            <a:r>
              <a:rPr lang="zh-CN" altLang="en-US" sz="2400">
                <a:latin typeface="楷体_GB2312" pitchFamily="49" charset="-122"/>
                <a:ea typeface="楷体_GB2312" pitchFamily="49" charset="-122"/>
              </a:rPr>
              <a:t>重要性：将系统分割成并发执行的控制线程及处理这些线程的通信和同步 。 </a:t>
            </a:r>
          </a:p>
        </p:txBody>
      </p:sp>
      <p:sp>
        <p:nvSpPr>
          <p:cNvPr id="27652" name="Text Box 6"/>
          <p:cNvSpPr txBox="1">
            <a:spLocks noChangeArrowheads="1"/>
          </p:cNvSpPr>
          <p:nvPr/>
        </p:nvSpPr>
        <p:spPr bwMode="auto">
          <a:xfrm>
            <a:off x="179388" y="2971800"/>
            <a:ext cx="671512" cy="1728788"/>
          </a:xfrm>
          <a:prstGeom prst="rect">
            <a:avLst/>
          </a:prstGeom>
          <a:solidFill>
            <a:schemeClr val="bg2"/>
          </a:solidFill>
          <a:ln w="9525">
            <a:noFill/>
            <a:miter lim="800000"/>
            <a:headEnd/>
            <a:tailEnd/>
          </a:ln>
        </p:spPr>
        <p:txBody>
          <a:bodyPr vert="eaVert">
            <a:spAutoFit/>
          </a:bodyPr>
          <a:lstStyle/>
          <a:p>
            <a:pPr>
              <a:spcBef>
                <a:spcPct val="50000"/>
              </a:spcBef>
            </a:pPr>
            <a:r>
              <a:rPr kumimoji="1" lang="zh-CN" altLang="en-US" sz="3200" b="1">
                <a:solidFill>
                  <a:srgbClr val="A50021"/>
                </a:solidFill>
                <a:latin typeface="楷体_GB2312" pitchFamily="49" charset="-122"/>
                <a:ea typeface="楷体_GB2312" pitchFamily="49" charset="-122"/>
              </a:rPr>
              <a:t>进程视图</a:t>
            </a:r>
            <a:endParaRPr kumimoji="1" lang="zh-CN" altLang="en-US" sz="2400" b="1">
              <a:latin typeface="Times New Roman" pitchFamily="18" charset="0"/>
            </a:endParaRPr>
          </a:p>
        </p:txBody>
      </p:sp>
      <p:sp>
        <p:nvSpPr>
          <p:cNvPr id="27653" name="Text Box 7"/>
          <p:cNvSpPr txBox="1">
            <a:spLocks noChangeArrowheads="1"/>
          </p:cNvSpPr>
          <p:nvPr/>
        </p:nvSpPr>
        <p:spPr bwMode="auto">
          <a:xfrm>
            <a:off x="609600" y="974725"/>
            <a:ext cx="6553200" cy="701675"/>
          </a:xfrm>
          <a:prstGeom prst="rect">
            <a:avLst/>
          </a:prstGeom>
          <a:solidFill>
            <a:schemeClr val="accent1"/>
          </a:solidFill>
          <a:ln w="9525">
            <a:noFill/>
            <a:miter lim="800000"/>
            <a:headEnd/>
            <a:tailEnd/>
          </a:ln>
        </p:spPr>
        <p:txBody>
          <a:bodyPr>
            <a:spAutoFit/>
          </a:bodyPr>
          <a:lstStyle/>
          <a:p>
            <a:pPr>
              <a:spcBef>
                <a:spcPct val="50000"/>
              </a:spcBef>
            </a:pPr>
            <a:r>
              <a:rPr lang="zh-CN" altLang="en-US" sz="4000" i="1">
                <a:latin typeface="黑体" pitchFamily="2" charset="-122"/>
                <a:ea typeface="黑体" pitchFamily="2" charset="-122"/>
              </a:rPr>
              <a:t>二、常用的</a:t>
            </a:r>
            <a:r>
              <a:rPr lang="en-US" altLang="zh-CN" sz="4000" i="1">
                <a:latin typeface="黑体" pitchFamily="2" charset="-122"/>
                <a:ea typeface="黑体" pitchFamily="2" charset="-122"/>
              </a:rPr>
              <a:t>UML</a:t>
            </a:r>
            <a:r>
              <a:rPr lang="zh-CN" altLang="en-US" sz="4000" i="1">
                <a:latin typeface="黑体" pitchFamily="2" charset="-122"/>
                <a:ea typeface="黑体" pitchFamily="2" charset="-122"/>
              </a:rPr>
              <a:t>元素分析</a:t>
            </a:r>
          </a:p>
        </p:txBody>
      </p:sp>
      <p:sp>
        <p:nvSpPr>
          <p:cNvPr id="433160" name="Text Box 8"/>
          <p:cNvSpPr txBox="1">
            <a:spLocks noChangeArrowheads="1"/>
          </p:cNvSpPr>
          <p:nvPr/>
        </p:nvSpPr>
        <p:spPr bwMode="auto">
          <a:xfrm>
            <a:off x="609600" y="1752600"/>
            <a:ext cx="4953000" cy="519113"/>
          </a:xfrm>
          <a:prstGeom prst="rect">
            <a:avLst/>
          </a:prstGeom>
          <a:solidFill>
            <a:srgbClr val="FFDF79"/>
          </a:solidFill>
          <a:ln w="9525">
            <a:noFill/>
            <a:miter lim="800000"/>
            <a:headEnd/>
            <a:tailEnd/>
          </a:ln>
          <a:effectLst/>
        </p:spPr>
        <p:txBody>
          <a:bodyPr>
            <a:spAutoFit/>
          </a:bodyPr>
          <a:lstStyle/>
          <a:p>
            <a:pPr>
              <a:spcBef>
                <a:spcPct val="50000"/>
              </a:spcBef>
              <a:defRPr/>
            </a:pPr>
            <a:r>
              <a:rPr lang="zh-CN" altLang="en-US" sz="2800" b="1">
                <a:effectLst>
                  <a:outerShdw blurRad="38100" dist="38100" dir="2700000" algn="tl">
                    <a:srgbClr val="FFFFFF"/>
                  </a:outerShdw>
                </a:effectLst>
                <a:latin typeface="黑体" pitchFamily="2" charset="-122"/>
                <a:ea typeface="黑体" pitchFamily="2" charset="-122"/>
              </a:rPr>
              <a:t>软件体系结构的描述</a:t>
            </a:r>
            <a:r>
              <a:rPr lang="en-US" altLang="zh-CN" sz="2800" b="1">
                <a:effectLst>
                  <a:outerShdw blurRad="38100" dist="38100" dir="2700000" algn="tl">
                    <a:srgbClr val="FFFFFF"/>
                  </a:outerShdw>
                </a:effectLst>
                <a:latin typeface="Times New Roman"/>
                <a:ea typeface="黑体" pitchFamily="2" charset="-122"/>
              </a:rPr>
              <a:t>——</a:t>
            </a:r>
            <a:r>
              <a:rPr lang="zh-CN" altLang="en-US" sz="2800" b="1">
                <a:effectLst>
                  <a:outerShdw blurRad="38100" dist="38100" dir="2700000" algn="tl">
                    <a:srgbClr val="FFFFFF"/>
                  </a:outerShdw>
                </a:effectLst>
                <a:latin typeface="黑体" pitchFamily="2" charset="-122"/>
                <a:ea typeface="黑体" pitchFamily="2" charset="-122"/>
              </a:rPr>
              <a:t>视图</a:t>
            </a:r>
            <a:endParaRPr lang="zh-CN" altLang="en-US" sz="2800" b="1" i="1">
              <a:solidFill>
                <a:srgbClr val="FFCCFF"/>
              </a:solidFill>
              <a:effectLst>
                <a:outerShdw blurRad="38100" dist="38100" dir="2700000" algn="tl">
                  <a:srgbClr val="000000"/>
                </a:outerShdw>
              </a:effectLst>
              <a:latin typeface="黑体" pitchFamily="2" charset="-122"/>
              <a:ea typeface="黑体" pitchFamily="2" charset="-122"/>
            </a:endParaRPr>
          </a:p>
        </p:txBody>
      </p:sp>
      <p:sp>
        <p:nvSpPr>
          <p:cNvPr id="7" name="文本框 6">
            <a:extLst>
              <a:ext uri="{FF2B5EF4-FFF2-40B4-BE49-F238E27FC236}">
                <a16:creationId xmlns:a16="http://schemas.microsoft.com/office/drawing/2014/main" id="{1101B1DF-5496-4C8D-809F-524E739ADC12}"/>
              </a:ext>
            </a:extLst>
          </p:cNvPr>
          <p:cNvSpPr txBox="1"/>
          <p:nvPr/>
        </p:nvSpPr>
        <p:spPr>
          <a:xfrm>
            <a:off x="7397750" y="6205538"/>
            <a:ext cx="1143000" cy="369332"/>
          </a:xfrm>
          <a:prstGeom prst="rect">
            <a:avLst/>
          </a:prstGeom>
          <a:noFill/>
        </p:spPr>
        <p:txBody>
          <a:bodyPr wrap="square" rtlCol="0">
            <a:spAutoFit/>
          </a:bodyPr>
          <a:lstStyle/>
          <a:p>
            <a:r>
              <a:rPr lang="en-US" altLang="zh-CN" b="1" dirty="0" err="1">
                <a:solidFill>
                  <a:srgbClr val="FF0000"/>
                </a:solidFill>
              </a:rPr>
              <a:t>ch</a:t>
            </a:r>
            <a:r>
              <a:rPr lang="en-US" altLang="zh-CN" b="1" dirty="0">
                <a:solidFill>
                  <a:srgbClr val="FF0000"/>
                </a:solidFill>
              </a:rPr>
              <a:t> 2</a:t>
            </a:r>
            <a:endParaRPr lang="en-US" b="1" dirty="0">
              <a:solidFill>
                <a:srgbClr val="FF0000"/>
              </a:solidFill>
            </a:endParaRPr>
          </a:p>
        </p:txBody>
      </p:sp>
      <p:pic>
        <p:nvPicPr>
          <p:cNvPr id="8" name="图片 7">
            <a:extLst>
              <a:ext uri="{FF2B5EF4-FFF2-40B4-BE49-F238E27FC236}">
                <a16:creationId xmlns:a16="http://schemas.microsoft.com/office/drawing/2014/main" id="{1CE63F75-531F-4FEF-BB95-EFEFAF252D3B}"/>
              </a:ext>
            </a:extLst>
          </p:cNvPr>
          <p:cNvPicPr>
            <a:picLocks noChangeAspect="1"/>
          </p:cNvPicPr>
          <p:nvPr/>
        </p:nvPicPr>
        <p:blipFill>
          <a:blip r:embed="rId3"/>
          <a:stretch>
            <a:fillRect/>
          </a:stretch>
        </p:blipFill>
        <p:spPr>
          <a:xfrm>
            <a:off x="6338545" y="19377"/>
            <a:ext cx="2805455" cy="1657023"/>
          </a:xfrm>
          <a:prstGeom prst="rect">
            <a:avLst/>
          </a:prstGeom>
        </p:spPr>
      </p:pic>
      <p:sp>
        <p:nvSpPr>
          <p:cNvPr id="9" name="object 8">
            <a:extLst>
              <a:ext uri="{FF2B5EF4-FFF2-40B4-BE49-F238E27FC236}">
                <a16:creationId xmlns:a16="http://schemas.microsoft.com/office/drawing/2014/main" id="{81EC6102-7973-4BA8-9464-4DF534C1D0FF}"/>
              </a:ext>
            </a:extLst>
          </p:cNvPr>
          <p:cNvSpPr/>
          <p:nvPr/>
        </p:nvSpPr>
        <p:spPr>
          <a:xfrm>
            <a:off x="0" y="5715001"/>
            <a:ext cx="2971800" cy="1166496"/>
          </a:xfrm>
          <a:prstGeom prst="rect">
            <a:avLst/>
          </a:prstGeom>
          <a:blipFill>
            <a:blip r:embed="rId4" cstate="print"/>
            <a:stretch>
              <a:fillRect/>
            </a:stretch>
          </a:blipFill>
        </p:spPr>
        <p:txBody>
          <a:bodyPr wrap="square" lIns="0" tIns="0" rIns="0" bIns="0" rtlCol="0"/>
          <a:lstStyle/>
          <a:p>
            <a:endParaRPr/>
          </a:p>
        </p:txBody>
      </p:sp>
    </p:spTree>
  </p:cSld>
  <p:clrMapOvr>
    <a:masterClrMapping/>
  </p:clrMapOvr>
  <p:transition>
    <p:cut thruBlk="1"/>
    <p:sndAc>
      <p:stSnd>
        <p:snd r:embed="rId2" name="CAMERA.WAV"/>
      </p:stSnd>
    </p:sndAc>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灯片编号占位符 5"/>
          <p:cNvSpPr>
            <a:spLocks noGrp="1"/>
          </p:cNvSpPr>
          <p:nvPr>
            <p:ph type="sldNum" sz="quarter" idx="10"/>
          </p:nvPr>
        </p:nvSpPr>
        <p:spPr>
          <a:noFill/>
        </p:spPr>
        <p:txBody>
          <a:bodyPr/>
          <a:lstStyle/>
          <a:p>
            <a:fld id="{30A735C6-9F3B-4D27-AC24-338B434C4F18}" type="slidenum">
              <a:rPr lang="zh-CN" altLang="en-US" smtClean="0"/>
              <a:pPr/>
              <a:t>13</a:t>
            </a:fld>
            <a:endParaRPr lang="en-US" altLang="zh-CN" dirty="0"/>
          </a:p>
        </p:txBody>
      </p:sp>
      <p:sp>
        <p:nvSpPr>
          <p:cNvPr id="28675" name="Rectangle 3"/>
          <p:cNvSpPr>
            <a:spLocks noChangeArrowheads="1"/>
          </p:cNvSpPr>
          <p:nvPr/>
        </p:nvSpPr>
        <p:spPr bwMode="auto">
          <a:xfrm>
            <a:off x="684213" y="2590800"/>
            <a:ext cx="7345362" cy="2344738"/>
          </a:xfrm>
          <a:prstGeom prst="rect">
            <a:avLst/>
          </a:prstGeom>
          <a:noFill/>
          <a:ln w="9525">
            <a:noFill/>
            <a:miter lim="800000"/>
            <a:headEnd/>
            <a:tailEnd/>
          </a:ln>
        </p:spPr>
        <p:txBody>
          <a:bodyPr>
            <a:spAutoFit/>
          </a:bodyPr>
          <a:lstStyle/>
          <a:p>
            <a:pPr marL="800100" indent="-357188" defTabSz="800100">
              <a:buFont typeface="Wingdings" pitchFamily="2" charset="2"/>
              <a:buChar char="l"/>
            </a:pPr>
            <a:r>
              <a:rPr lang="zh-CN" altLang="en-US" sz="2400">
                <a:latin typeface="楷体_GB2312" pitchFamily="49" charset="-122"/>
                <a:ea typeface="楷体_GB2312" pitchFamily="49" charset="-122"/>
              </a:rPr>
              <a:t>作用：描述系统的物理设备配置，如计算机、硬件设备以及它们相互间的连接 ；</a:t>
            </a:r>
          </a:p>
          <a:p>
            <a:pPr marL="800100" indent="-357188" defTabSz="800100">
              <a:buFont typeface="Wingdings" pitchFamily="2" charset="2"/>
              <a:buChar char="l"/>
            </a:pPr>
            <a:r>
              <a:rPr lang="zh-CN" altLang="en-US" sz="2400">
                <a:latin typeface="楷体_GB2312" pitchFamily="49" charset="-122"/>
                <a:ea typeface="楷体_GB2312" pitchFamily="49" charset="-122"/>
              </a:rPr>
              <a:t>适用对象：开发者、系统集成者和测试者 ；</a:t>
            </a:r>
          </a:p>
          <a:p>
            <a:pPr marL="800100" indent="-357188" defTabSz="800100">
              <a:buFont typeface="Wingdings" pitchFamily="2" charset="2"/>
              <a:buChar char="l"/>
            </a:pPr>
            <a:r>
              <a:rPr lang="zh-CN" altLang="en-US" sz="2400">
                <a:latin typeface="楷体_GB2312" pitchFamily="49" charset="-122"/>
                <a:ea typeface="楷体_GB2312" pitchFamily="49" charset="-122"/>
              </a:rPr>
              <a:t>描述使用的图：配置图 ；</a:t>
            </a:r>
          </a:p>
          <a:p>
            <a:pPr marL="800100" indent="-357188" defTabSz="800100">
              <a:buFont typeface="Wingdings" pitchFamily="2" charset="2"/>
              <a:buChar char="l"/>
            </a:pPr>
            <a:r>
              <a:rPr lang="zh-CN" altLang="en-US" sz="2400">
                <a:latin typeface="楷体_GB2312" pitchFamily="49" charset="-122"/>
                <a:ea typeface="楷体_GB2312" pitchFamily="49" charset="-122"/>
              </a:rPr>
              <a:t>重要性：描述硬件设备的连接和哪个程序或对象驻留在哪台计算机上执行 。</a:t>
            </a:r>
            <a:r>
              <a:rPr kumimoji="1" lang="zh-CN" altLang="en-US" sz="2800">
                <a:ea typeface="楷体_GB2312" pitchFamily="49" charset="-122"/>
              </a:rPr>
              <a:t> </a:t>
            </a:r>
          </a:p>
        </p:txBody>
      </p:sp>
      <p:sp>
        <p:nvSpPr>
          <p:cNvPr id="28676" name="Text Box 6"/>
          <p:cNvSpPr txBox="1">
            <a:spLocks noChangeArrowheads="1"/>
          </p:cNvSpPr>
          <p:nvPr/>
        </p:nvSpPr>
        <p:spPr bwMode="auto">
          <a:xfrm>
            <a:off x="179388" y="2971800"/>
            <a:ext cx="671512" cy="1728788"/>
          </a:xfrm>
          <a:prstGeom prst="rect">
            <a:avLst/>
          </a:prstGeom>
          <a:solidFill>
            <a:schemeClr val="bg2"/>
          </a:solidFill>
          <a:ln w="9525">
            <a:noFill/>
            <a:miter lim="800000"/>
            <a:headEnd/>
            <a:tailEnd/>
          </a:ln>
        </p:spPr>
        <p:txBody>
          <a:bodyPr vert="eaVert">
            <a:spAutoFit/>
          </a:bodyPr>
          <a:lstStyle/>
          <a:p>
            <a:pPr>
              <a:spcBef>
                <a:spcPct val="50000"/>
              </a:spcBef>
            </a:pPr>
            <a:r>
              <a:rPr kumimoji="1" lang="zh-CN" altLang="en-US" sz="3200" b="1">
                <a:solidFill>
                  <a:srgbClr val="A50021"/>
                </a:solidFill>
                <a:latin typeface="楷体_GB2312" pitchFamily="49" charset="-122"/>
                <a:ea typeface="楷体_GB2312" pitchFamily="49" charset="-122"/>
              </a:rPr>
              <a:t>配置视图</a:t>
            </a:r>
            <a:endParaRPr kumimoji="1" lang="zh-CN" altLang="en-US" sz="2400" b="1">
              <a:latin typeface="Times New Roman" pitchFamily="18" charset="0"/>
            </a:endParaRPr>
          </a:p>
        </p:txBody>
      </p:sp>
      <p:sp>
        <p:nvSpPr>
          <p:cNvPr id="28677" name="Text Box 7"/>
          <p:cNvSpPr txBox="1">
            <a:spLocks noChangeArrowheads="1"/>
          </p:cNvSpPr>
          <p:nvPr/>
        </p:nvSpPr>
        <p:spPr bwMode="auto">
          <a:xfrm>
            <a:off x="609600" y="974725"/>
            <a:ext cx="6553200" cy="701675"/>
          </a:xfrm>
          <a:prstGeom prst="rect">
            <a:avLst/>
          </a:prstGeom>
          <a:solidFill>
            <a:schemeClr val="accent1"/>
          </a:solidFill>
          <a:ln w="9525">
            <a:noFill/>
            <a:miter lim="800000"/>
            <a:headEnd/>
            <a:tailEnd/>
          </a:ln>
        </p:spPr>
        <p:txBody>
          <a:bodyPr>
            <a:spAutoFit/>
          </a:bodyPr>
          <a:lstStyle/>
          <a:p>
            <a:pPr>
              <a:spcBef>
                <a:spcPct val="50000"/>
              </a:spcBef>
            </a:pPr>
            <a:r>
              <a:rPr lang="zh-CN" altLang="en-US" sz="4000" i="1">
                <a:latin typeface="黑体" pitchFamily="2" charset="-122"/>
                <a:ea typeface="黑体" pitchFamily="2" charset="-122"/>
              </a:rPr>
              <a:t>二、常用的</a:t>
            </a:r>
            <a:r>
              <a:rPr lang="en-US" altLang="zh-CN" sz="4000" i="1">
                <a:latin typeface="黑体" pitchFamily="2" charset="-122"/>
                <a:ea typeface="黑体" pitchFamily="2" charset="-122"/>
              </a:rPr>
              <a:t>UML</a:t>
            </a:r>
            <a:r>
              <a:rPr lang="zh-CN" altLang="en-US" sz="4000" i="1">
                <a:latin typeface="黑体" pitchFamily="2" charset="-122"/>
                <a:ea typeface="黑体" pitchFamily="2" charset="-122"/>
              </a:rPr>
              <a:t>元素分析</a:t>
            </a:r>
          </a:p>
        </p:txBody>
      </p:sp>
      <p:sp>
        <p:nvSpPr>
          <p:cNvPr id="434184" name="Text Box 8"/>
          <p:cNvSpPr txBox="1">
            <a:spLocks noChangeArrowheads="1"/>
          </p:cNvSpPr>
          <p:nvPr/>
        </p:nvSpPr>
        <p:spPr bwMode="auto">
          <a:xfrm>
            <a:off x="609600" y="1752600"/>
            <a:ext cx="4953000" cy="519113"/>
          </a:xfrm>
          <a:prstGeom prst="rect">
            <a:avLst/>
          </a:prstGeom>
          <a:solidFill>
            <a:srgbClr val="FFDF79"/>
          </a:solidFill>
          <a:ln w="9525">
            <a:noFill/>
            <a:miter lim="800000"/>
            <a:headEnd/>
            <a:tailEnd/>
          </a:ln>
          <a:effectLst/>
        </p:spPr>
        <p:txBody>
          <a:bodyPr>
            <a:spAutoFit/>
          </a:bodyPr>
          <a:lstStyle/>
          <a:p>
            <a:pPr>
              <a:spcBef>
                <a:spcPct val="50000"/>
              </a:spcBef>
              <a:defRPr/>
            </a:pPr>
            <a:r>
              <a:rPr lang="zh-CN" altLang="en-US" sz="2800" b="1">
                <a:effectLst>
                  <a:outerShdw blurRad="38100" dist="38100" dir="2700000" algn="tl">
                    <a:srgbClr val="FFFFFF"/>
                  </a:outerShdw>
                </a:effectLst>
                <a:latin typeface="黑体" pitchFamily="2" charset="-122"/>
                <a:ea typeface="黑体" pitchFamily="2" charset="-122"/>
              </a:rPr>
              <a:t>软件体系结构的描述</a:t>
            </a:r>
            <a:r>
              <a:rPr lang="en-US" altLang="zh-CN" sz="2800" b="1">
                <a:effectLst>
                  <a:outerShdw blurRad="38100" dist="38100" dir="2700000" algn="tl">
                    <a:srgbClr val="FFFFFF"/>
                  </a:outerShdw>
                </a:effectLst>
                <a:latin typeface="Times New Roman"/>
                <a:ea typeface="黑体" pitchFamily="2" charset="-122"/>
              </a:rPr>
              <a:t>——</a:t>
            </a:r>
            <a:r>
              <a:rPr lang="zh-CN" altLang="en-US" sz="2800" b="1">
                <a:effectLst>
                  <a:outerShdw blurRad="38100" dist="38100" dir="2700000" algn="tl">
                    <a:srgbClr val="FFFFFF"/>
                  </a:outerShdw>
                </a:effectLst>
                <a:latin typeface="黑体" pitchFamily="2" charset="-122"/>
                <a:ea typeface="黑体" pitchFamily="2" charset="-122"/>
              </a:rPr>
              <a:t>视图</a:t>
            </a:r>
            <a:endParaRPr lang="zh-CN" altLang="en-US" sz="2800" b="1" i="1">
              <a:solidFill>
                <a:srgbClr val="FFCCFF"/>
              </a:solidFill>
              <a:effectLst>
                <a:outerShdw blurRad="38100" dist="38100" dir="2700000" algn="tl">
                  <a:srgbClr val="000000"/>
                </a:outerShdw>
              </a:effectLst>
              <a:latin typeface="黑体" pitchFamily="2" charset="-122"/>
              <a:ea typeface="黑体" pitchFamily="2" charset="-122"/>
            </a:endParaRPr>
          </a:p>
        </p:txBody>
      </p:sp>
      <p:sp>
        <p:nvSpPr>
          <p:cNvPr id="7" name="文本框 6">
            <a:extLst>
              <a:ext uri="{FF2B5EF4-FFF2-40B4-BE49-F238E27FC236}">
                <a16:creationId xmlns:a16="http://schemas.microsoft.com/office/drawing/2014/main" id="{B5B2082A-E532-459F-84BC-E612064B762F}"/>
              </a:ext>
            </a:extLst>
          </p:cNvPr>
          <p:cNvSpPr txBox="1"/>
          <p:nvPr/>
        </p:nvSpPr>
        <p:spPr>
          <a:xfrm>
            <a:off x="7397750" y="6205538"/>
            <a:ext cx="1143000" cy="369332"/>
          </a:xfrm>
          <a:prstGeom prst="rect">
            <a:avLst/>
          </a:prstGeom>
          <a:noFill/>
        </p:spPr>
        <p:txBody>
          <a:bodyPr wrap="square" rtlCol="0">
            <a:spAutoFit/>
          </a:bodyPr>
          <a:lstStyle/>
          <a:p>
            <a:r>
              <a:rPr lang="en-US" altLang="zh-CN" b="1" dirty="0" err="1">
                <a:solidFill>
                  <a:srgbClr val="FF0000"/>
                </a:solidFill>
              </a:rPr>
              <a:t>ch</a:t>
            </a:r>
            <a:r>
              <a:rPr lang="en-US" altLang="zh-CN" b="1" dirty="0">
                <a:solidFill>
                  <a:srgbClr val="FF0000"/>
                </a:solidFill>
              </a:rPr>
              <a:t> 2</a:t>
            </a:r>
            <a:endParaRPr lang="en-US" b="1" dirty="0">
              <a:solidFill>
                <a:srgbClr val="FF0000"/>
              </a:solidFill>
            </a:endParaRPr>
          </a:p>
        </p:txBody>
      </p:sp>
      <p:pic>
        <p:nvPicPr>
          <p:cNvPr id="8" name="图片 7">
            <a:extLst>
              <a:ext uri="{FF2B5EF4-FFF2-40B4-BE49-F238E27FC236}">
                <a16:creationId xmlns:a16="http://schemas.microsoft.com/office/drawing/2014/main" id="{ED17B111-571D-4DE1-97E4-6B9E15D5FB19}"/>
              </a:ext>
            </a:extLst>
          </p:cNvPr>
          <p:cNvPicPr>
            <a:picLocks noChangeAspect="1"/>
          </p:cNvPicPr>
          <p:nvPr/>
        </p:nvPicPr>
        <p:blipFill>
          <a:blip r:embed="rId3"/>
          <a:stretch>
            <a:fillRect/>
          </a:stretch>
        </p:blipFill>
        <p:spPr>
          <a:xfrm>
            <a:off x="6338545" y="19377"/>
            <a:ext cx="2805455" cy="1657023"/>
          </a:xfrm>
          <a:prstGeom prst="rect">
            <a:avLst/>
          </a:prstGeom>
        </p:spPr>
      </p:pic>
      <p:sp>
        <p:nvSpPr>
          <p:cNvPr id="9" name="object 8">
            <a:extLst>
              <a:ext uri="{FF2B5EF4-FFF2-40B4-BE49-F238E27FC236}">
                <a16:creationId xmlns:a16="http://schemas.microsoft.com/office/drawing/2014/main" id="{91CF362D-6D09-4A82-B88C-40AF3583E96A}"/>
              </a:ext>
            </a:extLst>
          </p:cNvPr>
          <p:cNvSpPr/>
          <p:nvPr/>
        </p:nvSpPr>
        <p:spPr>
          <a:xfrm>
            <a:off x="0" y="5715001"/>
            <a:ext cx="2971800" cy="1166496"/>
          </a:xfrm>
          <a:prstGeom prst="rect">
            <a:avLst/>
          </a:prstGeom>
          <a:blipFill>
            <a:blip r:embed="rId4" cstate="print"/>
            <a:stretch>
              <a:fillRect/>
            </a:stretch>
          </a:blipFill>
        </p:spPr>
        <p:txBody>
          <a:bodyPr wrap="square" lIns="0" tIns="0" rIns="0" bIns="0" rtlCol="0"/>
          <a:lstStyle/>
          <a:p>
            <a:endParaRPr/>
          </a:p>
        </p:txBody>
      </p:sp>
    </p:spTree>
  </p:cSld>
  <p:clrMapOvr>
    <a:masterClrMapping/>
  </p:clrMapOvr>
  <p:transition>
    <p:cut thruBlk="1"/>
    <p:sndAc>
      <p:stSnd>
        <p:snd r:embed="rId2" name="CAMERA.WAV"/>
      </p:stSnd>
    </p:sndAc>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灯片编号占位符 5"/>
          <p:cNvSpPr>
            <a:spLocks noGrp="1"/>
          </p:cNvSpPr>
          <p:nvPr>
            <p:ph type="sldNum" sz="quarter" idx="10"/>
          </p:nvPr>
        </p:nvSpPr>
        <p:spPr>
          <a:noFill/>
        </p:spPr>
        <p:txBody>
          <a:bodyPr/>
          <a:lstStyle/>
          <a:p>
            <a:fld id="{1C15E3E5-654F-4C87-89E6-C28BCB065FB4}" type="slidenum">
              <a:rPr lang="zh-CN" altLang="en-US" smtClean="0"/>
              <a:pPr/>
              <a:t>14</a:t>
            </a:fld>
            <a:endParaRPr lang="en-US" altLang="zh-CN" dirty="0"/>
          </a:p>
        </p:txBody>
      </p:sp>
      <p:sp>
        <p:nvSpPr>
          <p:cNvPr id="29699" name="Text Box 4"/>
          <p:cNvSpPr txBox="1">
            <a:spLocks noChangeArrowheads="1"/>
          </p:cNvSpPr>
          <p:nvPr/>
        </p:nvSpPr>
        <p:spPr bwMode="auto">
          <a:xfrm>
            <a:off x="609600" y="974725"/>
            <a:ext cx="6553200" cy="701675"/>
          </a:xfrm>
          <a:prstGeom prst="rect">
            <a:avLst/>
          </a:prstGeom>
          <a:solidFill>
            <a:schemeClr val="accent1"/>
          </a:solidFill>
          <a:ln w="9525">
            <a:noFill/>
            <a:miter lim="800000"/>
            <a:headEnd/>
            <a:tailEnd/>
          </a:ln>
        </p:spPr>
        <p:txBody>
          <a:bodyPr>
            <a:spAutoFit/>
          </a:bodyPr>
          <a:lstStyle/>
          <a:p>
            <a:pPr>
              <a:spcBef>
                <a:spcPct val="50000"/>
              </a:spcBef>
            </a:pPr>
            <a:r>
              <a:rPr lang="zh-CN" altLang="en-US" sz="4000" i="1">
                <a:latin typeface="黑体" pitchFamily="2" charset="-122"/>
                <a:ea typeface="黑体" pitchFamily="2" charset="-122"/>
              </a:rPr>
              <a:t>二、常用的</a:t>
            </a:r>
            <a:r>
              <a:rPr lang="en-US" altLang="zh-CN" sz="4000" i="1">
                <a:latin typeface="黑体" pitchFamily="2" charset="-122"/>
                <a:ea typeface="黑体" pitchFamily="2" charset="-122"/>
              </a:rPr>
              <a:t>UML</a:t>
            </a:r>
            <a:r>
              <a:rPr lang="zh-CN" altLang="en-US" sz="4000" i="1">
                <a:latin typeface="黑体" pitchFamily="2" charset="-122"/>
                <a:ea typeface="黑体" pitchFamily="2" charset="-122"/>
              </a:rPr>
              <a:t>元素分析</a:t>
            </a:r>
          </a:p>
        </p:txBody>
      </p:sp>
      <p:sp>
        <p:nvSpPr>
          <p:cNvPr id="435205" name="Text Box 5"/>
          <p:cNvSpPr txBox="1">
            <a:spLocks noChangeArrowheads="1"/>
          </p:cNvSpPr>
          <p:nvPr/>
        </p:nvSpPr>
        <p:spPr bwMode="auto">
          <a:xfrm>
            <a:off x="609600" y="1752600"/>
            <a:ext cx="4953000" cy="519113"/>
          </a:xfrm>
          <a:prstGeom prst="rect">
            <a:avLst/>
          </a:prstGeom>
          <a:solidFill>
            <a:srgbClr val="FFDF79"/>
          </a:solidFill>
          <a:ln w="9525">
            <a:noFill/>
            <a:miter lim="800000"/>
            <a:headEnd/>
            <a:tailEnd/>
          </a:ln>
          <a:effectLst/>
        </p:spPr>
        <p:txBody>
          <a:bodyPr>
            <a:spAutoFit/>
          </a:bodyPr>
          <a:lstStyle/>
          <a:p>
            <a:pPr>
              <a:spcBef>
                <a:spcPct val="50000"/>
              </a:spcBef>
              <a:defRPr/>
            </a:pPr>
            <a:r>
              <a:rPr lang="zh-CN" altLang="en-US" sz="2800" b="1">
                <a:effectLst>
                  <a:outerShdw blurRad="38100" dist="38100" dir="2700000" algn="tl">
                    <a:srgbClr val="FFFFFF"/>
                  </a:outerShdw>
                </a:effectLst>
                <a:latin typeface="黑体" pitchFamily="2" charset="-122"/>
                <a:ea typeface="黑体" pitchFamily="2" charset="-122"/>
              </a:rPr>
              <a:t>软件体系结构的描述</a:t>
            </a:r>
            <a:r>
              <a:rPr lang="en-US" altLang="zh-CN" sz="2800" b="1">
                <a:effectLst>
                  <a:outerShdw blurRad="38100" dist="38100" dir="2700000" algn="tl">
                    <a:srgbClr val="FFFFFF"/>
                  </a:outerShdw>
                </a:effectLst>
                <a:latin typeface="Times New Roman"/>
                <a:ea typeface="黑体" pitchFamily="2" charset="-122"/>
              </a:rPr>
              <a:t>——</a:t>
            </a:r>
            <a:r>
              <a:rPr lang="zh-CN" altLang="en-US" sz="2800" b="1">
                <a:effectLst>
                  <a:outerShdw blurRad="38100" dist="38100" dir="2700000" algn="tl">
                    <a:srgbClr val="FFFFFF"/>
                  </a:outerShdw>
                </a:effectLst>
                <a:latin typeface="黑体" pitchFamily="2" charset="-122"/>
                <a:ea typeface="黑体" pitchFamily="2" charset="-122"/>
              </a:rPr>
              <a:t>视图</a:t>
            </a:r>
            <a:endParaRPr lang="zh-CN" altLang="en-US" sz="2800" b="1" i="1">
              <a:solidFill>
                <a:srgbClr val="FFCCFF"/>
              </a:solidFill>
              <a:effectLst>
                <a:outerShdw blurRad="38100" dist="38100" dir="2700000" algn="tl">
                  <a:srgbClr val="000000"/>
                </a:outerShdw>
              </a:effectLst>
              <a:latin typeface="黑体" pitchFamily="2" charset="-122"/>
              <a:ea typeface="黑体" pitchFamily="2" charset="-122"/>
            </a:endParaRPr>
          </a:p>
        </p:txBody>
      </p:sp>
      <p:pic>
        <p:nvPicPr>
          <p:cNvPr id="3" name="图片 2">
            <a:extLst>
              <a:ext uri="{FF2B5EF4-FFF2-40B4-BE49-F238E27FC236}">
                <a16:creationId xmlns:a16="http://schemas.microsoft.com/office/drawing/2014/main" id="{688E81D0-1B5D-4967-A58E-0A4AB44BB6A6}"/>
              </a:ext>
            </a:extLst>
          </p:cNvPr>
          <p:cNvPicPr>
            <a:picLocks noChangeAspect="1"/>
          </p:cNvPicPr>
          <p:nvPr/>
        </p:nvPicPr>
        <p:blipFill>
          <a:blip r:embed="rId3"/>
          <a:stretch>
            <a:fillRect/>
          </a:stretch>
        </p:blipFill>
        <p:spPr>
          <a:xfrm>
            <a:off x="1447800" y="2438400"/>
            <a:ext cx="6096000" cy="3843923"/>
          </a:xfrm>
          <a:prstGeom prst="rect">
            <a:avLst/>
          </a:prstGeom>
        </p:spPr>
      </p:pic>
      <p:sp>
        <p:nvSpPr>
          <p:cNvPr id="6" name="文本框 5">
            <a:extLst>
              <a:ext uri="{FF2B5EF4-FFF2-40B4-BE49-F238E27FC236}">
                <a16:creationId xmlns:a16="http://schemas.microsoft.com/office/drawing/2014/main" id="{F4A64864-5852-435E-8645-A4CB78D29D02}"/>
              </a:ext>
            </a:extLst>
          </p:cNvPr>
          <p:cNvSpPr txBox="1"/>
          <p:nvPr/>
        </p:nvSpPr>
        <p:spPr>
          <a:xfrm>
            <a:off x="7397750" y="6205538"/>
            <a:ext cx="1143000" cy="369332"/>
          </a:xfrm>
          <a:prstGeom prst="rect">
            <a:avLst/>
          </a:prstGeom>
          <a:noFill/>
        </p:spPr>
        <p:txBody>
          <a:bodyPr wrap="square" rtlCol="0">
            <a:spAutoFit/>
          </a:bodyPr>
          <a:lstStyle/>
          <a:p>
            <a:r>
              <a:rPr lang="en-US" altLang="zh-CN" b="1" dirty="0" err="1">
                <a:solidFill>
                  <a:srgbClr val="FF0000"/>
                </a:solidFill>
              </a:rPr>
              <a:t>ch</a:t>
            </a:r>
            <a:r>
              <a:rPr lang="en-US" altLang="zh-CN" b="1" dirty="0">
                <a:solidFill>
                  <a:srgbClr val="FF0000"/>
                </a:solidFill>
              </a:rPr>
              <a:t> 2</a:t>
            </a:r>
            <a:endParaRPr lang="en-US" b="1" dirty="0">
              <a:solidFill>
                <a:srgbClr val="FF0000"/>
              </a:solidFill>
            </a:endParaRPr>
          </a:p>
        </p:txBody>
      </p:sp>
    </p:spTree>
  </p:cSld>
  <p:clrMapOvr>
    <a:masterClrMapping/>
  </p:clrMapOvr>
  <p:transition>
    <p:cut thruBlk="1"/>
    <p:sndAc>
      <p:stSnd>
        <p:snd r:embed="rId2" name="CAMERA.WAV"/>
      </p:stSnd>
    </p:sndAc>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灯片编号占位符 5"/>
          <p:cNvSpPr>
            <a:spLocks noGrp="1"/>
          </p:cNvSpPr>
          <p:nvPr>
            <p:ph type="sldNum" sz="quarter" idx="10"/>
          </p:nvPr>
        </p:nvSpPr>
        <p:spPr>
          <a:noFill/>
        </p:spPr>
        <p:txBody>
          <a:bodyPr/>
          <a:lstStyle/>
          <a:p>
            <a:fld id="{2F1D23DF-6DCB-45F1-946F-C856A4558309}" type="slidenum">
              <a:rPr lang="zh-CN" altLang="en-US" smtClean="0"/>
              <a:pPr/>
              <a:t>15</a:t>
            </a:fld>
            <a:endParaRPr lang="en-US" altLang="zh-CN" dirty="0"/>
          </a:p>
        </p:txBody>
      </p:sp>
      <p:sp>
        <p:nvSpPr>
          <p:cNvPr id="30723" name="Text Box 2"/>
          <p:cNvSpPr txBox="1">
            <a:spLocks noChangeArrowheads="1"/>
          </p:cNvSpPr>
          <p:nvPr/>
        </p:nvSpPr>
        <p:spPr bwMode="auto">
          <a:xfrm>
            <a:off x="609600" y="974725"/>
            <a:ext cx="6553200" cy="701675"/>
          </a:xfrm>
          <a:prstGeom prst="rect">
            <a:avLst/>
          </a:prstGeom>
          <a:solidFill>
            <a:schemeClr val="accent1"/>
          </a:solidFill>
          <a:ln w="9525">
            <a:noFill/>
            <a:miter lim="800000"/>
            <a:headEnd/>
            <a:tailEnd/>
          </a:ln>
        </p:spPr>
        <p:txBody>
          <a:bodyPr>
            <a:spAutoFit/>
          </a:bodyPr>
          <a:lstStyle/>
          <a:p>
            <a:pPr>
              <a:spcBef>
                <a:spcPct val="50000"/>
              </a:spcBef>
            </a:pPr>
            <a:r>
              <a:rPr lang="zh-CN" altLang="en-US" sz="4000" i="1">
                <a:latin typeface="黑体" pitchFamily="2" charset="-122"/>
                <a:ea typeface="黑体" pitchFamily="2" charset="-122"/>
              </a:rPr>
              <a:t>二、常用的</a:t>
            </a:r>
            <a:r>
              <a:rPr lang="en-US" altLang="zh-CN" sz="4000" i="1">
                <a:latin typeface="黑体" pitchFamily="2" charset="-122"/>
                <a:ea typeface="黑体" pitchFamily="2" charset="-122"/>
              </a:rPr>
              <a:t>UML</a:t>
            </a:r>
            <a:r>
              <a:rPr lang="zh-CN" altLang="en-US" sz="4000" i="1">
                <a:latin typeface="黑体" pitchFamily="2" charset="-122"/>
                <a:ea typeface="黑体" pitchFamily="2" charset="-122"/>
              </a:rPr>
              <a:t>元素分析</a:t>
            </a:r>
          </a:p>
        </p:txBody>
      </p:sp>
      <p:sp>
        <p:nvSpPr>
          <p:cNvPr id="436227" name="Text Box 3"/>
          <p:cNvSpPr txBox="1">
            <a:spLocks noChangeArrowheads="1"/>
          </p:cNvSpPr>
          <p:nvPr/>
        </p:nvSpPr>
        <p:spPr bwMode="auto">
          <a:xfrm>
            <a:off x="609600" y="1752600"/>
            <a:ext cx="5105400" cy="519113"/>
          </a:xfrm>
          <a:prstGeom prst="rect">
            <a:avLst/>
          </a:prstGeom>
          <a:solidFill>
            <a:srgbClr val="FFDF79"/>
          </a:solidFill>
          <a:ln w="9525">
            <a:noFill/>
            <a:miter lim="800000"/>
            <a:headEnd/>
            <a:tailEnd/>
          </a:ln>
          <a:effectLst/>
        </p:spPr>
        <p:txBody>
          <a:bodyPr>
            <a:spAutoFit/>
          </a:bodyPr>
          <a:lstStyle/>
          <a:p>
            <a:pPr>
              <a:spcBef>
                <a:spcPct val="50000"/>
              </a:spcBef>
              <a:defRPr/>
            </a:pPr>
            <a:r>
              <a:rPr lang="en-US" altLang="zh-CN" sz="2800" b="1">
                <a:effectLst>
                  <a:outerShdw blurRad="38100" dist="38100" dir="2700000" algn="tl">
                    <a:srgbClr val="FFFFFF"/>
                  </a:outerShdw>
                </a:effectLst>
                <a:latin typeface="黑体" pitchFamily="2" charset="-122"/>
                <a:ea typeface="黑体" pitchFamily="2" charset="-122"/>
              </a:rPr>
              <a:t>UML</a:t>
            </a:r>
            <a:r>
              <a:rPr lang="zh-CN" altLang="en-US" sz="2800" b="1">
                <a:effectLst>
                  <a:outerShdw blurRad="38100" dist="38100" dir="2700000" algn="tl">
                    <a:srgbClr val="FFFFFF"/>
                  </a:outerShdw>
                </a:effectLst>
                <a:latin typeface="黑体" pitchFamily="2" charset="-122"/>
                <a:ea typeface="黑体" pitchFamily="2" charset="-122"/>
              </a:rPr>
              <a:t>系统分析与设计模型</a:t>
            </a:r>
            <a:r>
              <a:rPr lang="en-US" altLang="zh-CN" sz="2800" b="1">
                <a:effectLst>
                  <a:outerShdw blurRad="38100" dist="38100" dir="2700000" algn="tl">
                    <a:srgbClr val="FFFFFF"/>
                  </a:outerShdw>
                </a:effectLst>
                <a:latin typeface="Times New Roman"/>
                <a:ea typeface="黑体" pitchFamily="2" charset="-122"/>
              </a:rPr>
              <a:t>——</a:t>
            </a:r>
            <a:r>
              <a:rPr lang="zh-CN" altLang="en-US" sz="2800" b="1">
                <a:effectLst>
                  <a:outerShdw blurRad="38100" dist="38100" dir="2700000" algn="tl">
                    <a:srgbClr val="FFFFFF"/>
                  </a:outerShdw>
                </a:effectLst>
                <a:latin typeface="黑体" pitchFamily="2" charset="-122"/>
                <a:ea typeface="黑体" pitchFamily="2" charset="-122"/>
              </a:rPr>
              <a:t>图</a:t>
            </a:r>
            <a:endParaRPr lang="zh-CN" altLang="en-US" sz="2800" b="1" i="1">
              <a:solidFill>
                <a:srgbClr val="FFCCFF"/>
              </a:solidFill>
              <a:effectLst>
                <a:outerShdw blurRad="38100" dist="38100" dir="2700000" algn="tl">
                  <a:srgbClr val="000000"/>
                </a:outerShdw>
              </a:effectLst>
              <a:latin typeface="黑体" pitchFamily="2" charset="-122"/>
              <a:ea typeface="黑体" pitchFamily="2" charset="-122"/>
            </a:endParaRPr>
          </a:p>
        </p:txBody>
      </p:sp>
      <p:pic>
        <p:nvPicPr>
          <p:cNvPr id="3" name="图片 2">
            <a:extLst>
              <a:ext uri="{FF2B5EF4-FFF2-40B4-BE49-F238E27FC236}">
                <a16:creationId xmlns:a16="http://schemas.microsoft.com/office/drawing/2014/main" id="{01F2AA97-B9B3-423E-A9E5-D222CF8D329F}"/>
              </a:ext>
            </a:extLst>
          </p:cNvPr>
          <p:cNvPicPr>
            <a:picLocks noChangeAspect="1"/>
          </p:cNvPicPr>
          <p:nvPr/>
        </p:nvPicPr>
        <p:blipFill>
          <a:blip r:embed="rId3"/>
          <a:stretch>
            <a:fillRect/>
          </a:stretch>
        </p:blipFill>
        <p:spPr>
          <a:xfrm>
            <a:off x="152400" y="2271712"/>
            <a:ext cx="9070006" cy="4586287"/>
          </a:xfrm>
          <a:prstGeom prst="rect">
            <a:avLst/>
          </a:prstGeom>
        </p:spPr>
      </p:pic>
      <p:sp>
        <p:nvSpPr>
          <p:cNvPr id="6" name="文本框 5">
            <a:extLst>
              <a:ext uri="{FF2B5EF4-FFF2-40B4-BE49-F238E27FC236}">
                <a16:creationId xmlns:a16="http://schemas.microsoft.com/office/drawing/2014/main" id="{19CC9FBC-017E-4441-8472-A8466991C74F}"/>
              </a:ext>
            </a:extLst>
          </p:cNvPr>
          <p:cNvSpPr txBox="1"/>
          <p:nvPr/>
        </p:nvSpPr>
        <p:spPr>
          <a:xfrm>
            <a:off x="7397750" y="6205538"/>
            <a:ext cx="1143000" cy="369332"/>
          </a:xfrm>
          <a:prstGeom prst="rect">
            <a:avLst/>
          </a:prstGeom>
          <a:noFill/>
        </p:spPr>
        <p:txBody>
          <a:bodyPr wrap="square" rtlCol="0">
            <a:spAutoFit/>
          </a:bodyPr>
          <a:lstStyle/>
          <a:p>
            <a:r>
              <a:rPr lang="en-US" altLang="zh-CN" b="1" dirty="0" err="1">
                <a:solidFill>
                  <a:srgbClr val="FF0000"/>
                </a:solidFill>
              </a:rPr>
              <a:t>ch</a:t>
            </a:r>
            <a:r>
              <a:rPr lang="en-US" altLang="zh-CN" b="1" dirty="0">
                <a:solidFill>
                  <a:srgbClr val="FF0000"/>
                </a:solidFill>
              </a:rPr>
              <a:t> 2</a:t>
            </a:r>
            <a:endParaRPr lang="en-US" b="1" dirty="0">
              <a:solidFill>
                <a:srgbClr val="FF0000"/>
              </a:solidFill>
            </a:endParaRPr>
          </a:p>
        </p:txBody>
      </p:sp>
    </p:spTree>
  </p:cSld>
  <p:clrMapOvr>
    <a:masterClrMapping/>
  </p:clrMapOvr>
  <p:transition>
    <p:cut thruBlk="1"/>
    <p:sndAc>
      <p:stSnd>
        <p:snd r:embed="rId2" name="CAMERA.WAV"/>
      </p:stSnd>
    </p:sndAc>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灯片编号占位符 5"/>
          <p:cNvSpPr>
            <a:spLocks noGrp="1"/>
          </p:cNvSpPr>
          <p:nvPr>
            <p:ph type="sldNum" sz="quarter" idx="10"/>
          </p:nvPr>
        </p:nvSpPr>
        <p:spPr>
          <a:noFill/>
        </p:spPr>
        <p:txBody>
          <a:bodyPr/>
          <a:lstStyle/>
          <a:p>
            <a:fld id="{CD95A7B8-BF21-4E60-A67C-979D7812295E}" type="slidenum">
              <a:rPr lang="zh-CN" altLang="en-US" smtClean="0"/>
              <a:pPr/>
              <a:t>16</a:t>
            </a:fld>
            <a:endParaRPr lang="en-US" altLang="zh-CN" dirty="0"/>
          </a:p>
        </p:txBody>
      </p:sp>
      <p:sp>
        <p:nvSpPr>
          <p:cNvPr id="31747" name="Rectangle 2"/>
          <p:cNvSpPr>
            <a:spLocks noChangeArrowheads="1"/>
          </p:cNvSpPr>
          <p:nvPr/>
        </p:nvSpPr>
        <p:spPr bwMode="auto">
          <a:xfrm>
            <a:off x="850900" y="1773238"/>
            <a:ext cx="4178300" cy="4359275"/>
          </a:xfrm>
          <a:prstGeom prst="rect">
            <a:avLst/>
          </a:prstGeom>
          <a:noFill/>
          <a:ln w="9525" algn="ctr">
            <a:noFill/>
            <a:miter lim="800000"/>
            <a:headEnd/>
            <a:tailEnd/>
          </a:ln>
        </p:spPr>
        <p:txBody>
          <a:bodyPr wrap="square">
            <a:spAutoFit/>
          </a:bodyPr>
          <a:lstStyle/>
          <a:p>
            <a:r>
              <a:rPr kumimoji="1" lang="zh-CN" altLang="en-US" sz="2000" dirty="0">
                <a:latin typeface="楷体_GB2312" pitchFamily="49" charset="-122"/>
                <a:ea typeface="楷体_GB2312" pitchFamily="49" charset="-122"/>
              </a:rPr>
              <a:t>    用例图描述了系统提供的一个功能单元。</a:t>
            </a:r>
            <a:r>
              <a:rPr lang="zh-CN" altLang="en-US" sz="2000" dirty="0">
                <a:solidFill>
                  <a:srgbClr val="FF0000"/>
                </a:solidFill>
                <a:latin typeface="楷体_GB2312" pitchFamily="49" charset="-122"/>
                <a:ea typeface="楷体_GB2312" pitchFamily="49" charset="-122"/>
              </a:rPr>
              <a:t>用例图的主要目的是帮助开发团队以一种可视化的方式理解系统的</a:t>
            </a:r>
            <a:r>
              <a:rPr kumimoji="1" lang="zh-CN" altLang="en-US" sz="2000" b="1" dirty="0">
                <a:solidFill>
                  <a:schemeClr val="hlink"/>
                </a:solidFill>
                <a:latin typeface="楷体_GB2312" pitchFamily="49" charset="-122"/>
                <a:ea typeface="楷体_GB2312" pitchFamily="49" charset="-122"/>
              </a:rPr>
              <a:t>功能需求</a:t>
            </a:r>
            <a:r>
              <a:rPr kumimoji="1" lang="zh-CN" altLang="en-US" sz="2000" dirty="0">
                <a:latin typeface="楷体_GB2312" pitchFamily="49" charset="-122"/>
                <a:ea typeface="楷体_GB2312" pitchFamily="49" charset="-122"/>
              </a:rPr>
              <a:t>，包括基于基本流程的</a:t>
            </a:r>
            <a:r>
              <a:rPr kumimoji="1" lang="zh-CN" altLang="en-US" sz="2000" dirty="0">
                <a:latin typeface="Times New Roman" pitchFamily="18" charset="0"/>
                <a:ea typeface="楷体_GB2312" pitchFamily="49" charset="-122"/>
              </a:rPr>
              <a:t>“</a:t>
            </a:r>
            <a:r>
              <a:rPr kumimoji="1" lang="zh-CN" altLang="en-US" sz="2000" dirty="0">
                <a:latin typeface="楷体_GB2312" pitchFamily="49" charset="-122"/>
                <a:ea typeface="楷体_GB2312" pitchFamily="49" charset="-122"/>
              </a:rPr>
              <a:t>角色</a:t>
            </a:r>
            <a:r>
              <a:rPr kumimoji="1" lang="zh-CN" altLang="en-US" sz="2000" dirty="0">
                <a:latin typeface="Times New Roman" pitchFamily="18" charset="0"/>
                <a:ea typeface="楷体_GB2312" pitchFamily="49" charset="-122"/>
              </a:rPr>
              <a:t>”</a:t>
            </a:r>
            <a:r>
              <a:rPr kumimoji="1" lang="zh-CN" altLang="en-US" sz="2000" dirty="0">
                <a:latin typeface="楷体_GB2312" pitchFamily="49" charset="-122"/>
                <a:ea typeface="楷体_GB2312" pitchFamily="49" charset="-122"/>
              </a:rPr>
              <a:t>关系，以及系统内用例之间的关系。</a:t>
            </a:r>
          </a:p>
          <a:p>
            <a:r>
              <a:rPr kumimoji="1" lang="zh-CN" altLang="en-US" sz="2000" dirty="0">
                <a:latin typeface="楷体_GB2312" pitchFamily="49" charset="-122"/>
                <a:ea typeface="楷体_GB2312" pitchFamily="49" charset="-122"/>
              </a:rPr>
              <a:t>    使用用例图可以表示出用例的组织关系，这种组织关系包括整个系统的全部用例或者是完成相关功能的一组用例。</a:t>
            </a:r>
          </a:p>
          <a:p>
            <a:r>
              <a:rPr kumimoji="1" lang="zh-CN" altLang="en-US" sz="2000" dirty="0">
                <a:latin typeface="楷体_GB2312" pitchFamily="49" charset="-122"/>
                <a:ea typeface="楷体_GB2312" pitchFamily="49" charset="-122"/>
              </a:rPr>
              <a:t>    在用例图中画出某个用例方式是在用例图中绘制一个椭圆，然后将用例的名称放在椭圆的中心或椭圆下面的中间位置。</a:t>
            </a:r>
          </a:p>
        </p:txBody>
      </p:sp>
      <p:sp>
        <p:nvSpPr>
          <p:cNvPr id="437251" name="Text Box 3"/>
          <p:cNvSpPr txBox="1">
            <a:spLocks noChangeArrowheads="1"/>
          </p:cNvSpPr>
          <p:nvPr/>
        </p:nvSpPr>
        <p:spPr bwMode="auto">
          <a:xfrm>
            <a:off x="5724525" y="1268413"/>
            <a:ext cx="3048000" cy="457200"/>
          </a:xfrm>
          <a:prstGeom prst="rect">
            <a:avLst/>
          </a:prstGeom>
          <a:solidFill>
            <a:srgbClr val="CCFFFF"/>
          </a:solidFill>
          <a:ln w="9525" algn="ctr">
            <a:noFill/>
            <a:miter lim="800000"/>
            <a:headEnd/>
            <a:tailEnd/>
          </a:ln>
          <a:effectLst/>
        </p:spPr>
        <p:txBody>
          <a:bodyPr>
            <a:spAutoFit/>
          </a:bodyPr>
          <a:lstStyle/>
          <a:p>
            <a:pPr>
              <a:spcBef>
                <a:spcPct val="50000"/>
              </a:spcBef>
              <a:defRPr/>
            </a:pPr>
            <a:r>
              <a:rPr lang="en-US" altLang="zh-CN" sz="2400" b="1" dirty="0">
                <a:solidFill>
                  <a:srgbClr val="A50021"/>
                </a:solidFill>
                <a:effectLst>
                  <a:outerShdw blurRad="38100" dist="38100" dir="2700000" algn="tl">
                    <a:srgbClr val="000000"/>
                  </a:outerShdw>
                </a:effectLst>
                <a:latin typeface="宋体" pitchFamily="2" charset="-122"/>
              </a:rPr>
              <a:t>p34</a:t>
            </a:r>
            <a:r>
              <a:rPr lang="zh-CN" altLang="en-US" sz="2400" b="1" dirty="0">
                <a:solidFill>
                  <a:srgbClr val="A50021"/>
                </a:solidFill>
                <a:effectLst>
                  <a:outerShdw blurRad="38100" dist="38100" dir="2700000" algn="tl">
                    <a:srgbClr val="000000"/>
                  </a:outerShdw>
                </a:effectLst>
                <a:latin typeface="宋体" pitchFamily="2" charset="-122"/>
              </a:rPr>
              <a:t> </a:t>
            </a:r>
          </a:p>
        </p:txBody>
      </p:sp>
      <p:sp>
        <p:nvSpPr>
          <p:cNvPr id="437252" name="Text Box 4"/>
          <p:cNvSpPr txBox="1">
            <a:spLocks noChangeArrowheads="1"/>
          </p:cNvSpPr>
          <p:nvPr/>
        </p:nvSpPr>
        <p:spPr bwMode="auto">
          <a:xfrm>
            <a:off x="250825" y="1125538"/>
            <a:ext cx="5041900" cy="528637"/>
          </a:xfrm>
          <a:prstGeom prst="rect">
            <a:avLst/>
          </a:prstGeom>
          <a:solidFill>
            <a:srgbClr val="C0C0C0"/>
          </a:solidFill>
          <a:ln w="9525" algn="ctr">
            <a:solidFill>
              <a:schemeClr val="bg2"/>
            </a:solidFill>
            <a:miter lim="800000"/>
            <a:headEnd/>
            <a:tailEnd/>
          </a:ln>
          <a:effectLst/>
        </p:spPr>
        <p:txBody>
          <a:bodyPr>
            <a:spAutoFit/>
          </a:bodyPr>
          <a:lstStyle/>
          <a:p>
            <a:pPr>
              <a:spcBef>
                <a:spcPct val="50000"/>
              </a:spcBef>
              <a:defRPr/>
            </a:pPr>
            <a:r>
              <a:rPr lang="zh-CN" altLang="en-US" sz="2800" b="1" i="1">
                <a:solidFill>
                  <a:srgbClr val="A50021"/>
                </a:solidFill>
                <a:effectLst>
                  <a:outerShdw blurRad="38100" dist="38100" dir="2700000" algn="tl">
                    <a:srgbClr val="000000"/>
                  </a:outerShdw>
                </a:effectLst>
                <a:latin typeface="宋体" pitchFamily="2" charset="-122"/>
              </a:rPr>
              <a:t>二、常用的</a:t>
            </a:r>
            <a:r>
              <a:rPr lang="en-US" altLang="zh-CN" sz="2800" b="1" i="1">
                <a:solidFill>
                  <a:srgbClr val="A50021"/>
                </a:solidFill>
                <a:effectLst>
                  <a:outerShdw blurRad="38100" dist="38100" dir="2700000" algn="tl">
                    <a:srgbClr val="000000"/>
                  </a:outerShdw>
                </a:effectLst>
                <a:latin typeface="宋体" pitchFamily="2" charset="-122"/>
              </a:rPr>
              <a:t>UML</a:t>
            </a:r>
            <a:r>
              <a:rPr lang="zh-CN" altLang="en-US" sz="2800" b="1" i="1">
                <a:solidFill>
                  <a:srgbClr val="A50021"/>
                </a:solidFill>
                <a:effectLst>
                  <a:outerShdw blurRad="38100" dist="38100" dir="2700000" algn="tl">
                    <a:srgbClr val="000000"/>
                  </a:outerShdw>
                </a:effectLst>
                <a:latin typeface="宋体" pitchFamily="2" charset="-122"/>
              </a:rPr>
              <a:t>元素分析</a:t>
            </a:r>
          </a:p>
        </p:txBody>
      </p:sp>
      <p:sp>
        <p:nvSpPr>
          <p:cNvPr id="31750" name="Text Box 5"/>
          <p:cNvSpPr txBox="1">
            <a:spLocks noChangeArrowheads="1"/>
          </p:cNvSpPr>
          <p:nvPr/>
        </p:nvSpPr>
        <p:spPr bwMode="auto">
          <a:xfrm>
            <a:off x="179388" y="1916113"/>
            <a:ext cx="671512" cy="1368425"/>
          </a:xfrm>
          <a:prstGeom prst="rect">
            <a:avLst/>
          </a:prstGeom>
          <a:solidFill>
            <a:schemeClr val="bg2"/>
          </a:solidFill>
          <a:ln w="9525">
            <a:noFill/>
            <a:miter lim="800000"/>
            <a:headEnd/>
            <a:tailEnd/>
          </a:ln>
        </p:spPr>
        <p:txBody>
          <a:bodyPr vert="eaVert">
            <a:spAutoFit/>
          </a:bodyPr>
          <a:lstStyle/>
          <a:p>
            <a:pPr>
              <a:spcBef>
                <a:spcPct val="50000"/>
              </a:spcBef>
            </a:pPr>
            <a:r>
              <a:rPr kumimoji="1" lang="zh-CN" altLang="en-US" sz="3200" b="1">
                <a:solidFill>
                  <a:srgbClr val="A50021"/>
                </a:solidFill>
                <a:latin typeface="楷体_GB2312" pitchFamily="49" charset="-122"/>
                <a:ea typeface="楷体_GB2312" pitchFamily="49" charset="-122"/>
              </a:rPr>
              <a:t>用例图</a:t>
            </a:r>
          </a:p>
        </p:txBody>
      </p:sp>
      <p:pic>
        <p:nvPicPr>
          <p:cNvPr id="31751" name="Picture 6"/>
          <p:cNvPicPr>
            <a:picLocks noChangeAspect="1" noChangeArrowheads="1"/>
          </p:cNvPicPr>
          <p:nvPr/>
        </p:nvPicPr>
        <p:blipFill>
          <a:blip r:embed="rId2"/>
          <a:srcRect/>
          <a:stretch>
            <a:fillRect/>
          </a:stretch>
        </p:blipFill>
        <p:spPr bwMode="auto">
          <a:xfrm>
            <a:off x="5076825" y="1989138"/>
            <a:ext cx="3838575" cy="3695700"/>
          </a:xfrm>
          <a:prstGeom prst="rect">
            <a:avLst/>
          </a:prstGeom>
          <a:noFill/>
          <a:ln w="9525">
            <a:noFill/>
            <a:miter lim="800000"/>
            <a:headEnd/>
            <a:tailEnd/>
          </a:ln>
        </p:spPr>
      </p:pic>
      <p:sp>
        <p:nvSpPr>
          <p:cNvPr id="437255" name="Rectangle 7"/>
          <p:cNvSpPr>
            <a:spLocks noChangeArrowheads="1"/>
          </p:cNvSpPr>
          <p:nvPr/>
        </p:nvSpPr>
        <p:spPr bwMode="auto">
          <a:xfrm>
            <a:off x="1692275" y="6162675"/>
            <a:ext cx="5618163" cy="466725"/>
          </a:xfrm>
          <a:prstGeom prst="rect">
            <a:avLst/>
          </a:prstGeom>
          <a:solidFill>
            <a:srgbClr val="CCFFFF"/>
          </a:solidFill>
          <a:ln w="9525">
            <a:solidFill>
              <a:srgbClr val="99CCFF"/>
            </a:solidFill>
            <a:miter lim="800000"/>
            <a:headEnd/>
            <a:tailEnd/>
          </a:ln>
          <a:effectLst/>
        </p:spPr>
        <p:txBody>
          <a:bodyPr anchor="ctr">
            <a:spAutoFit/>
          </a:bodyPr>
          <a:lstStyle/>
          <a:p>
            <a:pPr>
              <a:defRPr/>
            </a:pPr>
            <a:r>
              <a:rPr kumimoji="1" lang="zh-CN" altLang="en-US" sz="2400" b="1" u="sng">
                <a:solidFill>
                  <a:schemeClr val="hlink"/>
                </a:solidFill>
                <a:effectLst>
                  <a:outerShdw blurRad="38100" dist="38100" dir="2700000" algn="tl">
                    <a:srgbClr val="000000"/>
                  </a:outerShdw>
                </a:effectLst>
                <a:latin typeface="Tahoma" pitchFamily="34" charset="0"/>
              </a:rPr>
              <a:t>主要使用场合：需求获取、定义、分析</a:t>
            </a:r>
            <a:endParaRPr kumimoji="1" lang="en-US" altLang="zh-CN" sz="2400" b="1">
              <a:solidFill>
                <a:schemeClr val="hlink"/>
              </a:solidFill>
              <a:effectLst>
                <a:outerShdw blurRad="38100" dist="38100" dir="2700000" algn="tl">
                  <a:srgbClr val="000000"/>
                </a:outerShdw>
              </a:effectLst>
              <a:latin typeface="Tahoma" pitchFamily="34" charset="0"/>
            </a:endParaRPr>
          </a:p>
        </p:txBody>
      </p:sp>
      <p:sp>
        <p:nvSpPr>
          <p:cNvPr id="9" name="文本框 8">
            <a:extLst>
              <a:ext uri="{FF2B5EF4-FFF2-40B4-BE49-F238E27FC236}">
                <a16:creationId xmlns:a16="http://schemas.microsoft.com/office/drawing/2014/main" id="{1F70C032-E872-4F7F-A90A-D8F7A5678850}"/>
              </a:ext>
            </a:extLst>
          </p:cNvPr>
          <p:cNvSpPr txBox="1"/>
          <p:nvPr/>
        </p:nvSpPr>
        <p:spPr>
          <a:xfrm>
            <a:off x="7397750" y="6205538"/>
            <a:ext cx="1143000" cy="369332"/>
          </a:xfrm>
          <a:prstGeom prst="rect">
            <a:avLst/>
          </a:prstGeom>
          <a:noFill/>
        </p:spPr>
        <p:txBody>
          <a:bodyPr wrap="square" rtlCol="0">
            <a:spAutoFit/>
          </a:bodyPr>
          <a:lstStyle/>
          <a:p>
            <a:r>
              <a:rPr lang="en-US" altLang="zh-CN" b="1" dirty="0" err="1">
                <a:solidFill>
                  <a:srgbClr val="FF0000"/>
                </a:solidFill>
              </a:rPr>
              <a:t>ch</a:t>
            </a:r>
            <a:r>
              <a:rPr lang="en-US" altLang="zh-CN" b="1" dirty="0">
                <a:solidFill>
                  <a:srgbClr val="FF0000"/>
                </a:solidFill>
              </a:rPr>
              <a:t> 2</a:t>
            </a:r>
            <a:endParaRPr lang="en-US" b="1"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0" fill="hold" grpId="0" nodeType="clickEffect">
                                  <p:stCondLst>
                                    <p:cond delay="0"/>
                                  </p:stCondLst>
                                  <p:childTnLst>
                                    <p:set>
                                      <p:cBhvr>
                                        <p:cTn id="6" dur="1" fill="hold">
                                          <p:stCondLst>
                                            <p:cond delay="0"/>
                                          </p:stCondLst>
                                        </p:cTn>
                                        <p:tgtEl>
                                          <p:spTgt spid="437255"/>
                                        </p:tgtEl>
                                        <p:attrNameLst>
                                          <p:attrName>style.visibility</p:attrName>
                                        </p:attrNameLst>
                                      </p:cBhvr>
                                      <p:to>
                                        <p:strVal val="visible"/>
                                      </p:to>
                                    </p:set>
                                    <p:anim calcmode="lin" valueType="num">
                                      <p:cBhvr>
                                        <p:cTn id="7" dur="500" fill="hold"/>
                                        <p:tgtEl>
                                          <p:spTgt spid="437255"/>
                                        </p:tgtEl>
                                        <p:attrNameLst>
                                          <p:attrName>ppt_w</p:attrName>
                                        </p:attrNameLst>
                                      </p:cBhvr>
                                      <p:tavLst>
                                        <p:tav tm="0">
                                          <p:val>
                                            <p:fltVal val="0"/>
                                          </p:val>
                                        </p:tav>
                                        <p:tav tm="100000">
                                          <p:val>
                                            <p:strVal val="#ppt_w"/>
                                          </p:val>
                                        </p:tav>
                                      </p:tavLst>
                                    </p:anim>
                                    <p:anim calcmode="lin" valueType="num">
                                      <p:cBhvr>
                                        <p:cTn id="8" dur="500" fill="hold"/>
                                        <p:tgtEl>
                                          <p:spTgt spid="437255"/>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7255"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20E0D3-D954-4190-A68E-BFFD4D5D4744}"/>
              </a:ext>
            </a:extLst>
          </p:cNvPr>
          <p:cNvSpPr>
            <a:spLocks noGrp="1"/>
          </p:cNvSpPr>
          <p:nvPr>
            <p:ph type="title"/>
          </p:nvPr>
        </p:nvSpPr>
        <p:spPr/>
        <p:txBody>
          <a:bodyPr/>
          <a:lstStyle/>
          <a:p>
            <a:endParaRPr lang="en-US"/>
          </a:p>
        </p:txBody>
      </p:sp>
      <p:sp>
        <p:nvSpPr>
          <p:cNvPr id="3" name="内容占位符 2">
            <a:extLst>
              <a:ext uri="{FF2B5EF4-FFF2-40B4-BE49-F238E27FC236}">
                <a16:creationId xmlns:a16="http://schemas.microsoft.com/office/drawing/2014/main" id="{BB5524E4-B464-44FF-BC7C-D2DDD9F623D6}"/>
              </a:ext>
            </a:extLst>
          </p:cNvPr>
          <p:cNvSpPr>
            <a:spLocks noGrp="1"/>
          </p:cNvSpPr>
          <p:nvPr>
            <p:ph idx="1"/>
          </p:nvPr>
        </p:nvSpPr>
        <p:spPr/>
        <p:txBody>
          <a:bodyPr/>
          <a:lstStyle/>
          <a:p>
            <a:endParaRPr lang="en-US"/>
          </a:p>
        </p:txBody>
      </p:sp>
      <p:sp>
        <p:nvSpPr>
          <p:cNvPr id="4" name="灯片编号占位符 3">
            <a:extLst>
              <a:ext uri="{FF2B5EF4-FFF2-40B4-BE49-F238E27FC236}">
                <a16:creationId xmlns:a16="http://schemas.microsoft.com/office/drawing/2014/main" id="{9752CCDE-331E-4564-8AEF-0000E6C74A2C}"/>
              </a:ext>
            </a:extLst>
          </p:cNvPr>
          <p:cNvSpPr>
            <a:spLocks noGrp="1"/>
          </p:cNvSpPr>
          <p:nvPr>
            <p:ph type="sldNum" sz="quarter" idx="10"/>
          </p:nvPr>
        </p:nvSpPr>
        <p:spPr/>
        <p:txBody>
          <a:bodyPr/>
          <a:lstStyle/>
          <a:p>
            <a:pPr>
              <a:defRPr/>
            </a:pPr>
            <a:r>
              <a:rPr lang="zh-CN" altLang="en-US"/>
              <a:t>第</a:t>
            </a:r>
            <a:fld id="{64BE436E-1BD9-43BF-9670-D2A30F50F618}" type="slidenum">
              <a:rPr lang="zh-CN" altLang="en-US" smtClean="0"/>
              <a:pPr>
                <a:defRPr/>
              </a:pPr>
              <a:t>17</a:t>
            </a:fld>
            <a:r>
              <a:rPr lang="zh-CN" altLang="en-US"/>
              <a:t>页</a:t>
            </a:r>
          </a:p>
        </p:txBody>
      </p:sp>
      <p:grpSp>
        <p:nvGrpSpPr>
          <p:cNvPr id="5" name="组合 4">
            <a:extLst>
              <a:ext uri="{FF2B5EF4-FFF2-40B4-BE49-F238E27FC236}">
                <a16:creationId xmlns:a16="http://schemas.microsoft.com/office/drawing/2014/main" id="{3823327A-9739-40C4-9181-C130505B1692}"/>
              </a:ext>
            </a:extLst>
          </p:cNvPr>
          <p:cNvGrpSpPr/>
          <p:nvPr/>
        </p:nvGrpSpPr>
        <p:grpSpPr>
          <a:xfrm>
            <a:off x="152400" y="533400"/>
            <a:ext cx="8883650" cy="5867400"/>
            <a:chOff x="3897423" y="1738318"/>
            <a:chExt cx="3985259" cy="2692908"/>
          </a:xfrm>
        </p:grpSpPr>
        <p:sp>
          <p:nvSpPr>
            <p:cNvPr id="6" name="object 6">
              <a:extLst>
                <a:ext uri="{FF2B5EF4-FFF2-40B4-BE49-F238E27FC236}">
                  <a16:creationId xmlns:a16="http://schemas.microsoft.com/office/drawing/2014/main" id="{198CCA46-F15D-4A2A-BD2B-C2627960059F}"/>
                </a:ext>
              </a:extLst>
            </p:cNvPr>
            <p:cNvSpPr/>
            <p:nvPr/>
          </p:nvSpPr>
          <p:spPr>
            <a:xfrm>
              <a:off x="3897423" y="1738318"/>
              <a:ext cx="3985259" cy="818388"/>
            </a:xfrm>
            <a:prstGeom prst="rect">
              <a:avLst/>
            </a:prstGeom>
            <a:blipFill>
              <a:blip r:embed="rId2" cstate="print"/>
              <a:stretch>
                <a:fillRect/>
              </a:stretch>
            </a:blipFill>
          </p:spPr>
          <p:txBody>
            <a:bodyPr wrap="square" lIns="0" tIns="0" rIns="0" bIns="0" rtlCol="0"/>
            <a:lstStyle/>
            <a:p>
              <a:endParaRPr/>
            </a:p>
          </p:txBody>
        </p:sp>
        <p:sp>
          <p:nvSpPr>
            <p:cNvPr id="7" name="object 9">
              <a:extLst>
                <a:ext uri="{FF2B5EF4-FFF2-40B4-BE49-F238E27FC236}">
                  <a16:creationId xmlns:a16="http://schemas.microsoft.com/office/drawing/2014/main" id="{BA0C377B-C97F-409C-9A8F-E64579B72CDE}"/>
                </a:ext>
              </a:extLst>
            </p:cNvPr>
            <p:cNvSpPr/>
            <p:nvPr/>
          </p:nvSpPr>
          <p:spPr>
            <a:xfrm>
              <a:off x="3897423" y="2556706"/>
              <a:ext cx="3985259" cy="1874520"/>
            </a:xfrm>
            <a:prstGeom prst="rect">
              <a:avLst/>
            </a:prstGeom>
            <a:blipFill>
              <a:blip r:embed="rId3" cstate="print"/>
              <a:stretch>
                <a:fillRect/>
              </a:stretch>
            </a:blipFill>
          </p:spPr>
          <p:txBody>
            <a:bodyPr wrap="square" lIns="0" tIns="0" rIns="0" bIns="0" rtlCol="0"/>
            <a:lstStyle/>
            <a:p>
              <a:endParaRPr/>
            </a:p>
          </p:txBody>
        </p:sp>
      </p:grpSp>
    </p:spTree>
    <p:extLst>
      <p:ext uri="{BB962C8B-B14F-4D97-AF65-F5344CB8AC3E}">
        <p14:creationId xmlns:p14="http://schemas.microsoft.com/office/powerpoint/2010/main" val="10467833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灯片编号占位符 5"/>
          <p:cNvSpPr>
            <a:spLocks noGrp="1"/>
          </p:cNvSpPr>
          <p:nvPr>
            <p:ph type="sldNum" sz="quarter" idx="10"/>
          </p:nvPr>
        </p:nvSpPr>
        <p:spPr>
          <a:noFill/>
        </p:spPr>
        <p:txBody>
          <a:bodyPr/>
          <a:lstStyle/>
          <a:p>
            <a:fld id="{4D56B339-2C95-411F-9D0E-C99C8E6207BD}" type="slidenum">
              <a:rPr lang="zh-CN" altLang="en-US" smtClean="0"/>
              <a:pPr/>
              <a:t>18</a:t>
            </a:fld>
            <a:endParaRPr lang="en-US" altLang="zh-CN" dirty="0"/>
          </a:p>
        </p:txBody>
      </p:sp>
      <p:sp>
        <p:nvSpPr>
          <p:cNvPr id="32771" name="Rectangle 2"/>
          <p:cNvSpPr>
            <a:spLocks noChangeArrowheads="1"/>
          </p:cNvSpPr>
          <p:nvPr/>
        </p:nvSpPr>
        <p:spPr bwMode="auto">
          <a:xfrm>
            <a:off x="1004888" y="1773238"/>
            <a:ext cx="7670800" cy="1616075"/>
          </a:xfrm>
          <a:prstGeom prst="rect">
            <a:avLst/>
          </a:prstGeom>
          <a:noFill/>
          <a:ln w="9525" algn="ctr">
            <a:noFill/>
            <a:miter lim="800000"/>
            <a:headEnd/>
            <a:tailEnd/>
          </a:ln>
        </p:spPr>
        <p:txBody>
          <a:bodyPr>
            <a:spAutoFit/>
          </a:bodyPr>
          <a:lstStyle/>
          <a:p>
            <a:r>
              <a:rPr kumimoji="1" lang="zh-CN" altLang="en-US" sz="2000" dirty="0">
                <a:solidFill>
                  <a:srgbClr val="FFCCFF"/>
                </a:solidFill>
                <a:latin typeface="黑体" pitchFamily="2" charset="-122"/>
                <a:ea typeface="黑体" pitchFamily="2" charset="-122"/>
              </a:rPr>
              <a:t>    </a:t>
            </a:r>
            <a:r>
              <a:rPr kumimoji="1" lang="zh-CN" altLang="en-US" sz="2000" dirty="0">
                <a:latin typeface="楷体_GB2312" pitchFamily="49" charset="-122"/>
                <a:ea typeface="楷体_GB2312" pitchFamily="49" charset="-122"/>
              </a:rPr>
              <a:t>类图显示了系统的</a:t>
            </a:r>
            <a:r>
              <a:rPr kumimoji="1" lang="zh-CN" altLang="en-US" sz="2000" b="1" dirty="0">
                <a:latin typeface="楷体_GB2312" pitchFamily="49" charset="-122"/>
                <a:ea typeface="楷体_GB2312" pitchFamily="49" charset="-122"/>
              </a:rPr>
              <a:t>静态结构</a:t>
            </a:r>
            <a:r>
              <a:rPr kumimoji="1" lang="zh-CN" altLang="en-US" sz="2000" dirty="0">
                <a:latin typeface="楷体_GB2312" pitchFamily="49" charset="-122"/>
                <a:ea typeface="楷体_GB2312" pitchFamily="49" charset="-122"/>
              </a:rPr>
              <a:t>，表示了不同的实体（人、事物和数据）是如何彼此相关联起来。</a:t>
            </a:r>
          </a:p>
          <a:p>
            <a:r>
              <a:rPr kumimoji="1" lang="zh-CN" altLang="en-US" sz="2000" dirty="0">
                <a:latin typeface="楷体_GB2312" pitchFamily="49" charset="-122"/>
                <a:ea typeface="楷体_GB2312" pitchFamily="49" charset="-122"/>
              </a:rPr>
              <a:t>    类图可用于表示逻辑类，逻辑类通常就是用户的业务所谈及的事物，比如说学生、学校等。类图还可用于表示实现类，实现类就是程序员处理的实体。</a:t>
            </a:r>
            <a:r>
              <a:rPr kumimoji="1" lang="zh-CN" altLang="en-US" sz="2000" dirty="0">
                <a:solidFill>
                  <a:srgbClr val="FFCCFF"/>
                </a:solidFill>
                <a:latin typeface="黑体" pitchFamily="2" charset="-122"/>
                <a:ea typeface="黑体" pitchFamily="2" charset="-122"/>
              </a:rPr>
              <a:t>     </a:t>
            </a:r>
          </a:p>
        </p:txBody>
      </p:sp>
      <p:sp>
        <p:nvSpPr>
          <p:cNvPr id="438275" name="Text Box 3"/>
          <p:cNvSpPr txBox="1">
            <a:spLocks noChangeArrowheads="1"/>
          </p:cNvSpPr>
          <p:nvPr/>
        </p:nvSpPr>
        <p:spPr bwMode="auto">
          <a:xfrm>
            <a:off x="5724525" y="1268413"/>
            <a:ext cx="3048000" cy="457200"/>
          </a:xfrm>
          <a:prstGeom prst="rect">
            <a:avLst/>
          </a:prstGeom>
          <a:solidFill>
            <a:srgbClr val="CCFFFF"/>
          </a:solidFill>
          <a:ln w="9525" algn="ctr">
            <a:noFill/>
            <a:miter lim="800000"/>
            <a:headEnd/>
            <a:tailEnd/>
          </a:ln>
          <a:effectLst/>
        </p:spPr>
        <p:txBody>
          <a:bodyPr>
            <a:spAutoFit/>
          </a:bodyPr>
          <a:lstStyle/>
          <a:p>
            <a:pPr>
              <a:spcBef>
                <a:spcPct val="50000"/>
              </a:spcBef>
              <a:defRPr/>
            </a:pPr>
            <a:r>
              <a:rPr lang="en-US" altLang="zh-CN" sz="2400" b="1" dirty="0">
                <a:solidFill>
                  <a:srgbClr val="A50021"/>
                </a:solidFill>
                <a:effectLst>
                  <a:outerShdw blurRad="38100" dist="38100" dir="2700000" algn="tl">
                    <a:srgbClr val="000000"/>
                  </a:outerShdw>
                </a:effectLst>
                <a:latin typeface="宋体" pitchFamily="2" charset="-122"/>
              </a:rPr>
              <a:t>p34</a:t>
            </a:r>
            <a:endParaRPr lang="zh-CN" altLang="en-US" sz="2400" b="1" dirty="0">
              <a:solidFill>
                <a:srgbClr val="A50021"/>
              </a:solidFill>
              <a:effectLst>
                <a:outerShdw blurRad="38100" dist="38100" dir="2700000" algn="tl">
                  <a:srgbClr val="000000"/>
                </a:outerShdw>
              </a:effectLst>
              <a:latin typeface="宋体" pitchFamily="2" charset="-122"/>
            </a:endParaRPr>
          </a:p>
        </p:txBody>
      </p:sp>
      <p:sp>
        <p:nvSpPr>
          <p:cNvPr id="438276" name="Text Box 4"/>
          <p:cNvSpPr txBox="1">
            <a:spLocks noChangeArrowheads="1"/>
          </p:cNvSpPr>
          <p:nvPr/>
        </p:nvSpPr>
        <p:spPr bwMode="auto">
          <a:xfrm>
            <a:off x="250825" y="1125538"/>
            <a:ext cx="5041900" cy="528637"/>
          </a:xfrm>
          <a:prstGeom prst="rect">
            <a:avLst/>
          </a:prstGeom>
          <a:solidFill>
            <a:srgbClr val="C0C0C0"/>
          </a:solidFill>
          <a:ln w="9525" algn="ctr">
            <a:solidFill>
              <a:schemeClr val="bg2"/>
            </a:solidFill>
            <a:miter lim="800000"/>
            <a:headEnd/>
            <a:tailEnd/>
          </a:ln>
          <a:effectLst/>
        </p:spPr>
        <p:txBody>
          <a:bodyPr>
            <a:spAutoFit/>
          </a:bodyPr>
          <a:lstStyle/>
          <a:p>
            <a:pPr>
              <a:spcBef>
                <a:spcPct val="50000"/>
              </a:spcBef>
              <a:defRPr/>
            </a:pPr>
            <a:r>
              <a:rPr lang="zh-CN" altLang="en-US" sz="2800" b="1" i="1">
                <a:solidFill>
                  <a:srgbClr val="A50021"/>
                </a:solidFill>
                <a:effectLst>
                  <a:outerShdw blurRad="38100" dist="38100" dir="2700000" algn="tl">
                    <a:srgbClr val="000000"/>
                  </a:outerShdw>
                </a:effectLst>
                <a:latin typeface="宋体" pitchFamily="2" charset="-122"/>
              </a:rPr>
              <a:t>二、常用的</a:t>
            </a:r>
            <a:r>
              <a:rPr lang="en-US" altLang="zh-CN" sz="2800" b="1" i="1">
                <a:solidFill>
                  <a:srgbClr val="A50021"/>
                </a:solidFill>
                <a:effectLst>
                  <a:outerShdw blurRad="38100" dist="38100" dir="2700000" algn="tl">
                    <a:srgbClr val="000000"/>
                  </a:outerShdw>
                </a:effectLst>
                <a:latin typeface="宋体" pitchFamily="2" charset="-122"/>
              </a:rPr>
              <a:t>UML</a:t>
            </a:r>
            <a:r>
              <a:rPr lang="zh-CN" altLang="en-US" sz="2800" b="1" i="1">
                <a:solidFill>
                  <a:srgbClr val="A50021"/>
                </a:solidFill>
                <a:effectLst>
                  <a:outerShdw blurRad="38100" dist="38100" dir="2700000" algn="tl">
                    <a:srgbClr val="000000"/>
                  </a:outerShdw>
                </a:effectLst>
                <a:latin typeface="宋体" pitchFamily="2" charset="-122"/>
              </a:rPr>
              <a:t>元素分析</a:t>
            </a:r>
          </a:p>
        </p:txBody>
      </p:sp>
      <p:sp>
        <p:nvSpPr>
          <p:cNvPr id="32774" name="Text Box 5"/>
          <p:cNvSpPr txBox="1">
            <a:spLocks noChangeArrowheads="1"/>
          </p:cNvSpPr>
          <p:nvPr/>
        </p:nvSpPr>
        <p:spPr bwMode="auto">
          <a:xfrm>
            <a:off x="179388" y="1916113"/>
            <a:ext cx="671512" cy="1081087"/>
          </a:xfrm>
          <a:prstGeom prst="rect">
            <a:avLst/>
          </a:prstGeom>
          <a:solidFill>
            <a:schemeClr val="bg2"/>
          </a:solidFill>
          <a:ln w="9525">
            <a:noFill/>
            <a:miter lim="800000"/>
            <a:headEnd/>
            <a:tailEnd/>
          </a:ln>
        </p:spPr>
        <p:txBody>
          <a:bodyPr vert="eaVert">
            <a:spAutoFit/>
          </a:bodyPr>
          <a:lstStyle/>
          <a:p>
            <a:pPr>
              <a:spcBef>
                <a:spcPct val="50000"/>
              </a:spcBef>
            </a:pPr>
            <a:r>
              <a:rPr kumimoji="1" lang="zh-CN" altLang="en-US" sz="3200" b="1">
                <a:solidFill>
                  <a:srgbClr val="A50021"/>
                </a:solidFill>
                <a:latin typeface="楷体_GB2312" pitchFamily="49" charset="-122"/>
                <a:ea typeface="楷体_GB2312" pitchFamily="49" charset="-122"/>
              </a:rPr>
              <a:t>类图</a:t>
            </a:r>
          </a:p>
        </p:txBody>
      </p:sp>
      <p:pic>
        <p:nvPicPr>
          <p:cNvPr id="32775" name="Picture 6"/>
          <p:cNvPicPr>
            <a:picLocks noChangeAspect="1" noChangeArrowheads="1"/>
          </p:cNvPicPr>
          <p:nvPr/>
        </p:nvPicPr>
        <p:blipFill>
          <a:blip r:embed="rId2"/>
          <a:srcRect/>
          <a:stretch>
            <a:fillRect/>
          </a:stretch>
        </p:blipFill>
        <p:spPr bwMode="auto">
          <a:xfrm>
            <a:off x="638810" y="3379153"/>
            <a:ext cx="2881313" cy="3357562"/>
          </a:xfrm>
          <a:prstGeom prst="rect">
            <a:avLst/>
          </a:prstGeom>
          <a:noFill/>
          <a:ln w="9525">
            <a:noFill/>
            <a:miter lim="800000"/>
            <a:headEnd/>
            <a:tailEnd/>
          </a:ln>
        </p:spPr>
      </p:pic>
      <p:sp>
        <p:nvSpPr>
          <p:cNvPr id="8" name="文本框 7">
            <a:extLst>
              <a:ext uri="{FF2B5EF4-FFF2-40B4-BE49-F238E27FC236}">
                <a16:creationId xmlns:a16="http://schemas.microsoft.com/office/drawing/2014/main" id="{ED115495-D300-41F9-9E46-39E70F31F458}"/>
              </a:ext>
            </a:extLst>
          </p:cNvPr>
          <p:cNvSpPr txBox="1"/>
          <p:nvPr/>
        </p:nvSpPr>
        <p:spPr>
          <a:xfrm>
            <a:off x="7397750" y="6205538"/>
            <a:ext cx="1143000" cy="369332"/>
          </a:xfrm>
          <a:prstGeom prst="rect">
            <a:avLst/>
          </a:prstGeom>
          <a:noFill/>
        </p:spPr>
        <p:txBody>
          <a:bodyPr wrap="square" rtlCol="0">
            <a:spAutoFit/>
          </a:bodyPr>
          <a:lstStyle/>
          <a:p>
            <a:r>
              <a:rPr lang="en-US" altLang="zh-CN" b="1" dirty="0" err="1">
                <a:solidFill>
                  <a:srgbClr val="FF0000"/>
                </a:solidFill>
              </a:rPr>
              <a:t>ch</a:t>
            </a:r>
            <a:r>
              <a:rPr lang="en-US" altLang="zh-CN" b="1" dirty="0">
                <a:solidFill>
                  <a:srgbClr val="FF0000"/>
                </a:solidFill>
              </a:rPr>
              <a:t> 2</a:t>
            </a:r>
            <a:endParaRPr lang="en-US" b="1" dirty="0">
              <a:solidFill>
                <a:srgbClr val="FF0000"/>
              </a:solidFill>
            </a:endParaRPr>
          </a:p>
        </p:txBody>
      </p:sp>
      <p:pic>
        <p:nvPicPr>
          <p:cNvPr id="5" name="图片 4">
            <a:extLst>
              <a:ext uri="{FF2B5EF4-FFF2-40B4-BE49-F238E27FC236}">
                <a16:creationId xmlns:a16="http://schemas.microsoft.com/office/drawing/2014/main" id="{701BF431-DC19-4FCB-8295-5894F98DCA9F}"/>
              </a:ext>
            </a:extLst>
          </p:cNvPr>
          <p:cNvPicPr>
            <a:picLocks noChangeAspect="1"/>
          </p:cNvPicPr>
          <p:nvPr/>
        </p:nvPicPr>
        <p:blipFill>
          <a:blip r:embed="rId3"/>
          <a:stretch>
            <a:fillRect/>
          </a:stretch>
        </p:blipFill>
        <p:spPr>
          <a:xfrm>
            <a:off x="3352800" y="3287554"/>
            <a:ext cx="8867328" cy="3722846"/>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5B93A5-CA7B-409A-B15B-720C629B0438}"/>
              </a:ext>
            </a:extLst>
          </p:cNvPr>
          <p:cNvSpPr>
            <a:spLocks noGrp="1"/>
          </p:cNvSpPr>
          <p:nvPr>
            <p:ph type="title"/>
          </p:nvPr>
        </p:nvSpPr>
        <p:spPr/>
        <p:txBody>
          <a:bodyPr/>
          <a:lstStyle/>
          <a:p>
            <a:endParaRPr lang="en-US"/>
          </a:p>
        </p:txBody>
      </p:sp>
      <p:sp>
        <p:nvSpPr>
          <p:cNvPr id="3" name="内容占位符 2">
            <a:extLst>
              <a:ext uri="{FF2B5EF4-FFF2-40B4-BE49-F238E27FC236}">
                <a16:creationId xmlns:a16="http://schemas.microsoft.com/office/drawing/2014/main" id="{48CE8689-D7A6-4E1A-B7B5-79BF0DA07544}"/>
              </a:ext>
            </a:extLst>
          </p:cNvPr>
          <p:cNvSpPr>
            <a:spLocks noGrp="1"/>
          </p:cNvSpPr>
          <p:nvPr>
            <p:ph idx="1"/>
          </p:nvPr>
        </p:nvSpPr>
        <p:spPr/>
        <p:txBody>
          <a:bodyPr/>
          <a:lstStyle/>
          <a:p>
            <a:endParaRPr lang="en-US"/>
          </a:p>
        </p:txBody>
      </p:sp>
      <p:sp>
        <p:nvSpPr>
          <p:cNvPr id="4" name="灯片编号占位符 3">
            <a:extLst>
              <a:ext uri="{FF2B5EF4-FFF2-40B4-BE49-F238E27FC236}">
                <a16:creationId xmlns:a16="http://schemas.microsoft.com/office/drawing/2014/main" id="{2B2CD244-CC3F-45C0-9920-21DD1D343554}"/>
              </a:ext>
            </a:extLst>
          </p:cNvPr>
          <p:cNvSpPr>
            <a:spLocks noGrp="1"/>
          </p:cNvSpPr>
          <p:nvPr>
            <p:ph type="sldNum" sz="quarter" idx="10"/>
          </p:nvPr>
        </p:nvSpPr>
        <p:spPr/>
        <p:txBody>
          <a:bodyPr/>
          <a:lstStyle/>
          <a:p>
            <a:pPr>
              <a:defRPr/>
            </a:pPr>
            <a:r>
              <a:rPr lang="zh-CN" altLang="en-US"/>
              <a:t>第</a:t>
            </a:r>
            <a:fld id="{64BE436E-1BD9-43BF-9670-D2A30F50F618}" type="slidenum">
              <a:rPr lang="zh-CN" altLang="en-US" smtClean="0"/>
              <a:pPr>
                <a:defRPr/>
              </a:pPr>
              <a:t>19</a:t>
            </a:fld>
            <a:r>
              <a:rPr lang="zh-CN" altLang="en-US"/>
              <a:t>页</a:t>
            </a:r>
          </a:p>
        </p:txBody>
      </p:sp>
      <p:grpSp>
        <p:nvGrpSpPr>
          <p:cNvPr id="5" name="组合 4">
            <a:extLst>
              <a:ext uri="{FF2B5EF4-FFF2-40B4-BE49-F238E27FC236}">
                <a16:creationId xmlns:a16="http://schemas.microsoft.com/office/drawing/2014/main" id="{342CE974-7707-428B-8233-B39A084A453B}"/>
              </a:ext>
            </a:extLst>
          </p:cNvPr>
          <p:cNvGrpSpPr/>
          <p:nvPr/>
        </p:nvGrpSpPr>
        <p:grpSpPr>
          <a:xfrm>
            <a:off x="0" y="381000"/>
            <a:ext cx="8915400" cy="6172200"/>
            <a:chOff x="3869991" y="1599634"/>
            <a:chExt cx="3340608" cy="2567940"/>
          </a:xfrm>
        </p:grpSpPr>
        <p:sp>
          <p:nvSpPr>
            <p:cNvPr id="6" name="object 6">
              <a:extLst>
                <a:ext uri="{FF2B5EF4-FFF2-40B4-BE49-F238E27FC236}">
                  <a16:creationId xmlns:a16="http://schemas.microsoft.com/office/drawing/2014/main" id="{8F5F35D7-8713-4EFC-88F5-320292B1AE6F}"/>
                </a:ext>
              </a:extLst>
            </p:cNvPr>
            <p:cNvSpPr/>
            <p:nvPr/>
          </p:nvSpPr>
          <p:spPr>
            <a:xfrm>
              <a:off x="3869991" y="1599634"/>
              <a:ext cx="3340608" cy="957071"/>
            </a:xfrm>
            <a:prstGeom prst="rect">
              <a:avLst/>
            </a:prstGeom>
            <a:blipFill>
              <a:blip r:embed="rId2" cstate="print"/>
              <a:stretch>
                <a:fillRect/>
              </a:stretch>
            </a:blipFill>
          </p:spPr>
          <p:txBody>
            <a:bodyPr wrap="square" lIns="0" tIns="0" rIns="0" bIns="0" rtlCol="0"/>
            <a:lstStyle/>
            <a:p>
              <a:endParaRPr/>
            </a:p>
          </p:txBody>
        </p:sp>
        <p:sp>
          <p:nvSpPr>
            <p:cNvPr id="7" name="object 9">
              <a:extLst>
                <a:ext uri="{FF2B5EF4-FFF2-40B4-BE49-F238E27FC236}">
                  <a16:creationId xmlns:a16="http://schemas.microsoft.com/office/drawing/2014/main" id="{6982AF3F-529D-45C1-987F-FDEAAFF68028}"/>
                </a:ext>
              </a:extLst>
            </p:cNvPr>
            <p:cNvSpPr/>
            <p:nvPr/>
          </p:nvSpPr>
          <p:spPr>
            <a:xfrm>
              <a:off x="3869991" y="2556706"/>
              <a:ext cx="3340608" cy="1610868"/>
            </a:xfrm>
            <a:prstGeom prst="rect">
              <a:avLst/>
            </a:prstGeom>
            <a:blipFill>
              <a:blip r:embed="rId3" cstate="print"/>
              <a:stretch>
                <a:fillRect/>
              </a:stretch>
            </a:blipFill>
          </p:spPr>
          <p:txBody>
            <a:bodyPr wrap="square" lIns="0" tIns="0" rIns="0" bIns="0" rtlCol="0"/>
            <a:lstStyle/>
            <a:p>
              <a:endParaRPr/>
            </a:p>
          </p:txBody>
        </p:sp>
      </p:grpSp>
    </p:spTree>
    <p:extLst>
      <p:ext uri="{BB962C8B-B14F-4D97-AF65-F5344CB8AC3E}">
        <p14:creationId xmlns:p14="http://schemas.microsoft.com/office/powerpoint/2010/main" val="12042219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p:txBody>
          <a:bodyPr/>
          <a:lstStyle/>
          <a:p>
            <a:pPr>
              <a:defRPr/>
            </a:pPr>
            <a:r>
              <a:rPr lang="zh-CN" altLang="en-US"/>
              <a:t>第</a:t>
            </a:r>
            <a:fld id="{29E7FF81-7E74-4129-B343-E9858D93C89C}" type="slidenum">
              <a:rPr lang="zh-CN" altLang="en-US"/>
              <a:pPr>
                <a:defRPr/>
              </a:pPr>
              <a:t>2</a:t>
            </a:fld>
            <a:r>
              <a:rPr lang="zh-CN" altLang="en-US"/>
              <a:t>页</a:t>
            </a:r>
          </a:p>
        </p:txBody>
      </p:sp>
      <p:sp>
        <p:nvSpPr>
          <p:cNvPr id="3075" name="Rectangle 2"/>
          <p:cNvSpPr>
            <a:spLocks noGrp="1" noChangeArrowheads="1"/>
          </p:cNvSpPr>
          <p:nvPr>
            <p:ph type="title"/>
          </p:nvPr>
        </p:nvSpPr>
        <p:spPr/>
        <p:txBody>
          <a:bodyPr/>
          <a:lstStyle/>
          <a:p>
            <a:r>
              <a:rPr lang="zh-CN" altLang="en-US"/>
              <a:t>本章概述</a:t>
            </a:r>
          </a:p>
        </p:txBody>
      </p:sp>
      <p:sp>
        <p:nvSpPr>
          <p:cNvPr id="3076" name="Rectangle 3"/>
          <p:cNvSpPr>
            <a:spLocks noGrp="1" noChangeArrowheads="1"/>
          </p:cNvSpPr>
          <p:nvPr>
            <p:ph type="body" idx="1"/>
          </p:nvPr>
        </p:nvSpPr>
        <p:spPr/>
        <p:txBody>
          <a:bodyPr/>
          <a:lstStyle/>
          <a:p>
            <a:pPr>
              <a:lnSpc>
                <a:spcPct val="90000"/>
              </a:lnSpc>
            </a:pPr>
            <a:r>
              <a:rPr lang="en-US" altLang="zh-CN" sz="2800" dirty="0"/>
              <a:t>UML(</a:t>
            </a:r>
            <a:r>
              <a:rPr lang="zh-CN" altLang="en-US" sz="2800" dirty="0"/>
              <a:t>统一建模语言</a:t>
            </a:r>
            <a:r>
              <a:rPr lang="en-US" altLang="zh-CN" sz="2800" dirty="0"/>
              <a:t>)</a:t>
            </a:r>
            <a:r>
              <a:rPr lang="zh-CN" altLang="en-US" sz="2800" dirty="0"/>
              <a:t>是为软件系统的制品进行详述（</a:t>
            </a:r>
            <a:r>
              <a:rPr lang="en-US" altLang="zh-CN" sz="2800" dirty="0"/>
              <a:t>specifying</a:t>
            </a:r>
            <a:r>
              <a:rPr lang="zh-CN" altLang="en-US" sz="2800" dirty="0"/>
              <a:t>）、可视化（</a:t>
            </a:r>
            <a:r>
              <a:rPr lang="en-US" altLang="zh-CN" sz="2800" dirty="0"/>
              <a:t>visualizing</a:t>
            </a:r>
            <a:r>
              <a:rPr lang="zh-CN" altLang="en-US" sz="2800" dirty="0"/>
              <a:t>）、构造化（</a:t>
            </a:r>
            <a:r>
              <a:rPr lang="en-US" altLang="zh-CN" sz="2800" dirty="0"/>
              <a:t>constructing</a:t>
            </a:r>
            <a:r>
              <a:rPr lang="zh-CN" altLang="en-US" sz="2800" dirty="0"/>
              <a:t>）、文档化（</a:t>
            </a:r>
            <a:r>
              <a:rPr lang="en-US" altLang="zh-CN" sz="2800" dirty="0"/>
              <a:t>documenting</a:t>
            </a:r>
            <a:r>
              <a:rPr lang="zh-CN" altLang="en-US" sz="2800" dirty="0"/>
              <a:t>）的一种语言。</a:t>
            </a:r>
            <a:r>
              <a:rPr lang="en-US" altLang="zh-CN" sz="2800" dirty="0"/>
              <a:t>UML</a:t>
            </a:r>
            <a:r>
              <a:rPr lang="zh-CN" altLang="en-US" sz="2800" dirty="0"/>
              <a:t>目前是软件行业标准的建模语言。可以采用</a:t>
            </a:r>
            <a:r>
              <a:rPr lang="en-US" altLang="zh-CN" sz="2800" dirty="0"/>
              <a:t>UML</a:t>
            </a:r>
            <a:r>
              <a:rPr lang="zh-CN" altLang="en-US" sz="2800" dirty="0"/>
              <a:t>对需求、分析、设计、实现、部署等工作进行标准的形式化描述，达到交流共同的作用。</a:t>
            </a:r>
            <a:endParaRPr lang="en-US" altLang="zh-CN" sz="2800" dirty="0"/>
          </a:p>
          <a:p>
            <a:pPr>
              <a:lnSpc>
                <a:spcPct val="90000"/>
              </a:lnSpc>
            </a:pPr>
            <a:r>
              <a:rPr lang="en-US" altLang="zh-CN" sz="2800" dirty="0"/>
              <a:t>Rational Rose</a:t>
            </a:r>
            <a:r>
              <a:rPr lang="zh-CN" altLang="en-US" sz="2800" dirty="0"/>
              <a:t>是基于</a:t>
            </a:r>
            <a:r>
              <a:rPr lang="en-US" altLang="zh-CN" sz="2800" dirty="0"/>
              <a:t>UML</a:t>
            </a:r>
            <a:r>
              <a:rPr lang="zh-CN" altLang="en-US" sz="2800" dirty="0"/>
              <a:t>的可视化建模工具。</a:t>
            </a:r>
          </a:p>
          <a:p>
            <a:pPr>
              <a:lnSpc>
                <a:spcPct val="90000"/>
              </a:lnSpc>
            </a:pPr>
            <a:r>
              <a:rPr lang="zh-CN" altLang="en-US" sz="2800" dirty="0"/>
              <a:t>本章将介绍</a:t>
            </a:r>
            <a:r>
              <a:rPr lang="en-US" altLang="zh-CN" sz="2800" dirty="0"/>
              <a:t>UML</a:t>
            </a:r>
            <a:r>
              <a:rPr lang="zh-CN" altLang="en-US" sz="2800" dirty="0"/>
              <a:t>的相关内容和</a:t>
            </a:r>
            <a:r>
              <a:rPr lang="en-US" altLang="zh-CN" sz="2800" dirty="0"/>
              <a:t>Rational Rose </a:t>
            </a:r>
            <a:r>
              <a:rPr lang="zh-CN" altLang="en-US" sz="2800" dirty="0"/>
              <a:t>工具。</a:t>
            </a:r>
          </a:p>
        </p:txBody>
      </p:sp>
      <p:sp>
        <p:nvSpPr>
          <p:cNvPr id="5" name="文本框 4">
            <a:extLst>
              <a:ext uri="{FF2B5EF4-FFF2-40B4-BE49-F238E27FC236}">
                <a16:creationId xmlns:a16="http://schemas.microsoft.com/office/drawing/2014/main" id="{865067D3-7A4B-4082-88A3-C3374AC29C3A}"/>
              </a:ext>
            </a:extLst>
          </p:cNvPr>
          <p:cNvSpPr txBox="1"/>
          <p:nvPr/>
        </p:nvSpPr>
        <p:spPr>
          <a:xfrm>
            <a:off x="7397750" y="6205538"/>
            <a:ext cx="1143000" cy="369332"/>
          </a:xfrm>
          <a:prstGeom prst="rect">
            <a:avLst/>
          </a:prstGeom>
          <a:noFill/>
        </p:spPr>
        <p:txBody>
          <a:bodyPr wrap="square" rtlCol="0">
            <a:spAutoFit/>
          </a:bodyPr>
          <a:lstStyle/>
          <a:p>
            <a:r>
              <a:rPr lang="en-US" altLang="zh-CN" b="1" dirty="0" err="1">
                <a:solidFill>
                  <a:srgbClr val="FF0000"/>
                </a:solidFill>
              </a:rPr>
              <a:t>ch</a:t>
            </a:r>
            <a:r>
              <a:rPr lang="en-US" altLang="zh-CN" b="1" dirty="0">
                <a:solidFill>
                  <a:srgbClr val="FF0000"/>
                </a:solidFill>
              </a:rPr>
              <a:t> 2</a:t>
            </a:r>
            <a:endParaRPr lang="en-US" b="1" dirty="0">
              <a:solidFill>
                <a:srgbClr val="FF0000"/>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灯片编号占位符 5"/>
          <p:cNvSpPr>
            <a:spLocks noGrp="1"/>
          </p:cNvSpPr>
          <p:nvPr>
            <p:ph type="sldNum" sz="quarter" idx="10"/>
          </p:nvPr>
        </p:nvSpPr>
        <p:spPr>
          <a:noFill/>
        </p:spPr>
        <p:txBody>
          <a:bodyPr/>
          <a:lstStyle/>
          <a:p>
            <a:fld id="{82C5D8B2-B968-40F0-9B2D-4162F4BF9104}" type="slidenum">
              <a:rPr lang="zh-CN" altLang="en-US" smtClean="0"/>
              <a:pPr/>
              <a:t>20</a:t>
            </a:fld>
            <a:endParaRPr lang="en-US" altLang="zh-CN" dirty="0"/>
          </a:p>
        </p:txBody>
      </p:sp>
      <p:sp>
        <p:nvSpPr>
          <p:cNvPr id="33795" name="Rectangle 2"/>
          <p:cNvSpPr>
            <a:spLocks noChangeArrowheads="1"/>
          </p:cNvSpPr>
          <p:nvPr/>
        </p:nvSpPr>
        <p:spPr bwMode="auto">
          <a:xfrm>
            <a:off x="1004888" y="1773238"/>
            <a:ext cx="7670800" cy="396875"/>
          </a:xfrm>
          <a:prstGeom prst="rect">
            <a:avLst/>
          </a:prstGeom>
          <a:noFill/>
          <a:ln w="9525" algn="ctr">
            <a:noFill/>
            <a:miter lim="800000"/>
            <a:headEnd/>
            <a:tailEnd/>
          </a:ln>
        </p:spPr>
        <p:txBody>
          <a:bodyPr>
            <a:spAutoFit/>
          </a:bodyPr>
          <a:lstStyle/>
          <a:p>
            <a:r>
              <a:rPr kumimoji="1" lang="zh-CN" altLang="en-US" sz="2000">
                <a:solidFill>
                  <a:srgbClr val="FFCCFF"/>
                </a:solidFill>
                <a:latin typeface="黑体" pitchFamily="2" charset="-122"/>
                <a:ea typeface="黑体" pitchFamily="2" charset="-122"/>
              </a:rPr>
              <a:t>    </a:t>
            </a:r>
            <a:r>
              <a:rPr kumimoji="1" lang="zh-CN" altLang="en-US" sz="2000">
                <a:latin typeface="楷体_GB2312" pitchFamily="49" charset="-122"/>
                <a:ea typeface="楷体_GB2312" pitchFamily="49" charset="-122"/>
              </a:rPr>
              <a:t>对象图显示了某一时刻类的静态结构</a:t>
            </a:r>
            <a:endParaRPr kumimoji="1" lang="zh-CN" altLang="en-US" b="1"/>
          </a:p>
        </p:txBody>
      </p:sp>
      <p:sp>
        <p:nvSpPr>
          <p:cNvPr id="456707" name="Text Box 3"/>
          <p:cNvSpPr txBox="1">
            <a:spLocks noChangeArrowheads="1"/>
          </p:cNvSpPr>
          <p:nvPr/>
        </p:nvSpPr>
        <p:spPr bwMode="auto">
          <a:xfrm>
            <a:off x="5724525" y="1268413"/>
            <a:ext cx="3048000" cy="457200"/>
          </a:xfrm>
          <a:prstGeom prst="rect">
            <a:avLst/>
          </a:prstGeom>
          <a:solidFill>
            <a:srgbClr val="CCFFFF"/>
          </a:solidFill>
          <a:ln w="9525" algn="ctr">
            <a:noFill/>
            <a:miter lim="800000"/>
            <a:headEnd/>
            <a:tailEnd/>
          </a:ln>
          <a:effectLst/>
        </p:spPr>
        <p:txBody>
          <a:bodyPr>
            <a:spAutoFit/>
          </a:bodyPr>
          <a:lstStyle/>
          <a:p>
            <a:pPr>
              <a:spcBef>
                <a:spcPct val="50000"/>
              </a:spcBef>
              <a:defRPr/>
            </a:pPr>
            <a:r>
              <a:rPr lang="en-US" altLang="zh-CN" sz="2400" b="1" dirty="0">
                <a:solidFill>
                  <a:srgbClr val="A50021"/>
                </a:solidFill>
                <a:effectLst>
                  <a:outerShdw blurRad="38100" dist="38100" dir="2700000" algn="tl">
                    <a:srgbClr val="000000"/>
                  </a:outerShdw>
                </a:effectLst>
                <a:latin typeface="宋体" pitchFamily="2" charset="-122"/>
              </a:rPr>
              <a:t>p35</a:t>
            </a:r>
            <a:endParaRPr lang="zh-CN" altLang="en-US" sz="2400" b="1" dirty="0">
              <a:solidFill>
                <a:srgbClr val="A50021"/>
              </a:solidFill>
              <a:effectLst>
                <a:outerShdw blurRad="38100" dist="38100" dir="2700000" algn="tl">
                  <a:srgbClr val="000000"/>
                </a:outerShdw>
              </a:effectLst>
              <a:latin typeface="宋体" pitchFamily="2" charset="-122"/>
            </a:endParaRPr>
          </a:p>
        </p:txBody>
      </p:sp>
      <p:sp>
        <p:nvSpPr>
          <p:cNvPr id="456708" name="Text Box 4"/>
          <p:cNvSpPr txBox="1">
            <a:spLocks noChangeArrowheads="1"/>
          </p:cNvSpPr>
          <p:nvPr/>
        </p:nvSpPr>
        <p:spPr bwMode="auto">
          <a:xfrm>
            <a:off x="250825" y="1125538"/>
            <a:ext cx="5041900" cy="528637"/>
          </a:xfrm>
          <a:prstGeom prst="rect">
            <a:avLst/>
          </a:prstGeom>
          <a:solidFill>
            <a:srgbClr val="C0C0C0"/>
          </a:solidFill>
          <a:ln w="9525" algn="ctr">
            <a:solidFill>
              <a:schemeClr val="bg2"/>
            </a:solidFill>
            <a:miter lim="800000"/>
            <a:headEnd/>
            <a:tailEnd/>
          </a:ln>
          <a:effectLst/>
        </p:spPr>
        <p:txBody>
          <a:bodyPr>
            <a:spAutoFit/>
          </a:bodyPr>
          <a:lstStyle/>
          <a:p>
            <a:pPr>
              <a:spcBef>
                <a:spcPct val="50000"/>
              </a:spcBef>
              <a:defRPr/>
            </a:pPr>
            <a:r>
              <a:rPr lang="zh-CN" altLang="en-US" sz="2800" b="1" i="1">
                <a:solidFill>
                  <a:srgbClr val="A50021"/>
                </a:solidFill>
                <a:effectLst>
                  <a:outerShdw blurRad="38100" dist="38100" dir="2700000" algn="tl">
                    <a:srgbClr val="000000"/>
                  </a:outerShdw>
                </a:effectLst>
                <a:latin typeface="宋体" pitchFamily="2" charset="-122"/>
              </a:rPr>
              <a:t>二、常用的</a:t>
            </a:r>
            <a:r>
              <a:rPr lang="en-US" altLang="zh-CN" sz="2800" b="1" i="1">
                <a:solidFill>
                  <a:srgbClr val="A50021"/>
                </a:solidFill>
                <a:effectLst>
                  <a:outerShdw blurRad="38100" dist="38100" dir="2700000" algn="tl">
                    <a:srgbClr val="000000"/>
                  </a:outerShdw>
                </a:effectLst>
                <a:latin typeface="宋体" pitchFamily="2" charset="-122"/>
              </a:rPr>
              <a:t>UML</a:t>
            </a:r>
            <a:r>
              <a:rPr lang="zh-CN" altLang="en-US" sz="2800" b="1" i="1">
                <a:solidFill>
                  <a:srgbClr val="A50021"/>
                </a:solidFill>
                <a:effectLst>
                  <a:outerShdw blurRad="38100" dist="38100" dir="2700000" algn="tl">
                    <a:srgbClr val="000000"/>
                  </a:outerShdw>
                </a:effectLst>
                <a:latin typeface="宋体" pitchFamily="2" charset="-122"/>
              </a:rPr>
              <a:t>元素分析</a:t>
            </a:r>
          </a:p>
        </p:txBody>
      </p:sp>
      <p:sp>
        <p:nvSpPr>
          <p:cNvPr id="33798" name="Text Box 5"/>
          <p:cNvSpPr txBox="1">
            <a:spLocks noChangeArrowheads="1"/>
          </p:cNvSpPr>
          <p:nvPr/>
        </p:nvSpPr>
        <p:spPr bwMode="auto">
          <a:xfrm>
            <a:off x="179388" y="1916113"/>
            <a:ext cx="671512" cy="1436687"/>
          </a:xfrm>
          <a:prstGeom prst="rect">
            <a:avLst/>
          </a:prstGeom>
          <a:solidFill>
            <a:schemeClr val="bg2"/>
          </a:solidFill>
          <a:ln w="9525">
            <a:noFill/>
            <a:miter lim="800000"/>
            <a:headEnd/>
            <a:tailEnd/>
          </a:ln>
        </p:spPr>
        <p:txBody>
          <a:bodyPr vert="eaVert">
            <a:spAutoFit/>
          </a:bodyPr>
          <a:lstStyle/>
          <a:p>
            <a:pPr>
              <a:spcBef>
                <a:spcPct val="50000"/>
              </a:spcBef>
            </a:pPr>
            <a:r>
              <a:rPr kumimoji="1" lang="zh-CN" altLang="en-US" sz="3200" b="1">
                <a:solidFill>
                  <a:srgbClr val="A50021"/>
                </a:solidFill>
                <a:latin typeface="楷体_GB2312" pitchFamily="49" charset="-122"/>
                <a:ea typeface="楷体_GB2312" pitchFamily="49" charset="-122"/>
              </a:rPr>
              <a:t>对象图</a:t>
            </a:r>
          </a:p>
        </p:txBody>
      </p:sp>
      <p:pic>
        <p:nvPicPr>
          <p:cNvPr id="33799" name="Picture 8"/>
          <p:cNvPicPr>
            <a:picLocks noChangeAspect="1" noChangeArrowheads="1"/>
          </p:cNvPicPr>
          <p:nvPr/>
        </p:nvPicPr>
        <p:blipFill>
          <a:blip r:embed="rId2"/>
          <a:srcRect/>
          <a:stretch>
            <a:fillRect/>
          </a:stretch>
        </p:blipFill>
        <p:spPr bwMode="auto">
          <a:xfrm>
            <a:off x="914401" y="2133600"/>
            <a:ext cx="7924800" cy="4222129"/>
          </a:xfrm>
          <a:prstGeom prst="rect">
            <a:avLst/>
          </a:prstGeom>
          <a:noFill/>
          <a:ln w="9525">
            <a:noFill/>
            <a:miter lim="800000"/>
            <a:headEnd/>
            <a:tailEnd/>
          </a:ln>
        </p:spPr>
      </p:pic>
      <p:sp>
        <p:nvSpPr>
          <p:cNvPr id="8" name="文本框 7">
            <a:extLst>
              <a:ext uri="{FF2B5EF4-FFF2-40B4-BE49-F238E27FC236}">
                <a16:creationId xmlns:a16="http://schemas.microsoft.com/office/drawing/2014/main" id="{9AF64F4E-BBEF-455C-9673-E07B9039A7E9}"/>
              </a:ext>
            </a:extLst>
          </p:cNvPr>
          <p:cNvSpPr txBox="1"/>
          <p:nvPr/>
        </p:nvSpPr>
        <p:spPr>
          <a:xfrm>
            <a:off x="7397750" y="6205538"/>
            <a:ext cx="1143000" cy="369332"/>
          </a:xfrm>
          <a:prstGeom prst="rect">
            <a:avLst/>
          </a:prstGeom>
          <a:noFill/>
        </p:spPr>
        <p:txBody>
          <a:bodyPr wrap="square" rtlCol="0">
            <a:spAutoFit/>
          </a:bodyPr>
          <a:lstStyle/>
          <a:p>
            <a:r>
              <a:rPr lang="en-US" altLang="zh-CN" b="1" dirty="0" err="1">
                <a:solidFill>
                  <a:srgbClr val="FF0000"/>
                </a:solidFill>
              </a:rPr>
              <a:t>ch</a:t>
            </a:r>
            <a:r>
              <a:rPr lang="en-US" altLang="zh-CN" b="1" dirty="0">
                <a:solidFill>
                  <a:srgbClr val="FF0000"/>
                </a:solidFill>
              </a:rPr>
              <a:t> 2</a:t>
            </a:r>
            <a:endParaRPr lang="en-US" b="1" dirty="0">
              <a:solidFill>
                <a:srgbClr val="FF0000"/>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B4D87D2-A69C-409F-A36C-5E9160E1D4AB}"/>
              </a:ext>
            </a:extLst>
          </p:cNvPr>
          <p:cNvSpPr>
            <a:spLocks noGrp="1"/>
          </p:cNvSpPr>
          <p:nvPr>
            <p:ph type="title"/>
          </p:nvPr>
        </p:nvSpPr>
        <p:spPr/>
        <p:txBody>
          <a:bodyPr/>
          <a:lstStyle/>
          <a:p>
            <a:endParaRPr lang="en-US"/>
          </a:p>
        </p:txBody>
      </p:sp>
      <p:sp>
        <p:nvSpPr>
          <p:cNvPr id="3" name="内容占位符 2">
            <a:extLst>
              <a:ext uri="{FF2B5EF4-FFF2-40B4-BE49-F238E27FC236}">
                <a16:creationId xmlns:a16="http://schemas.microsoft.com/office/drawing/2014/main" id="{2D5B8A6A-4EAF-47E0-8BF7-0273083A9CD4}"/>
              </a:ext>
            </a:extLst>
          </p:cNvPr>
          <p:cNvSpPr>
            <a:spLocks noGrp="1"/>
          </p:cNvSpPr>
          <p:nvPr>
            <p:ph idx="1"/>
          </p:nvPr>
        </p:nvSpPr>
        <p:spPr/>
        <p:txBody>
          <a:bodyPr/>
          <a:lstStyle/>
          <a:p>
            <a:endParaRPr lang="en-US"/>
          </a:p>
        </p:txBody>
      </p:sp>
      <p:sp>
        <p:nvSpPr>
          <p:cNvPr id="4" name="灯片编号占位符 3">
            <a:extLst>
              <a:ext uri="{FF2B5EF4-FFF2-40B4-BE49-F238E27FC236}">
                <a16:creationId xmlns:a16="http://schemas.microsoft.com/office/drawing/2014/main" id="{D2B0F475-2C24-4B3A-9409-48DA1177DA35}"/>
              </a:ext>
            </a:extLst>
          </p:cNvPr>
          <p:cNvSpPr>
            <a:spLocks noGrp="1"/>
          </p:cNvSpPr>
          <p:nvPr>
            <p:ph type="sldNum" sz="quarter" idx="10"/>
          </p:nvPr>
        </p:nvSpPr>
        <p:spPr/>
        <p:txBody>
          <a:bodyPr/>
          <a:lstStyle/>
          <a:p>
            <a:pPr>
              <a:defRPr/>
            </a:pPr>
            <a:r>
              <a:rPr lang="zh-CN" altLang="en-US"/>
              <a:t>第</a:t>
            </a:r>
            <a:fld id="{64BE436E-1BD9-43BF-9670-D2A30F50F618}" type="slidenum">
              <a:rPr lang="zh-CN" altLang="en-US" smtClean="0"/>
              <a:pPr>
                <a:defRPr/>
              </a:pPr>
              <a:t>21</a:t>
            </a:fld>
            <a:r>
              <a:rPr lang="zh-CN" altLang="en-US"/>
              <a:t>页</a:t>
            </a:r>
          </a:p>
        </p:txBody>
      </p:sp>
      <p:grpSp>
        <p:nvGrpSpPr>
          <p:cNvPr id="5" name="组合 4">
            <a:extLst>
              <a:ext uri="{FF2B5EF4-FFF2-40B4-BE49-F238E27FC236}">
                <a16:creationId xmlns:a16="http://schemas.microsoft.com/office/drawing/2014/main" id="{92250550-D6AF-47DA-B35F-D938732D786F}"/>
              </a:ext>
            </a:extLst>
          </p:cNvPr>
          <p:cNvGrpSpPr/>
          <p:nvPr/>
        </p:nvGrpSpPr>
        <p:grpSpPr>
          <a:xfrm>
            <a:off x="228600" y="731837"/>
            <a:ext cx="8686800" cy="5516563"/>
            <a:chOff x="3815045" y="1913580"/>
            <a:chExt cx="3967053" cy="2197606"/>
          </a:xfrm>
        </p:grpSpPr>
        <p:sp>
          <p:nvSpPr>
            <p:cNvPr id="6" name="object 6">
              <a:extLst>
                <a:ext uri="{FF2B5EF4-FFF2-40B4-BE49-F238E27FC236}">
                  <a16:creationId xmlns:a16="http://schemas.microsoft.com/office/drawing/2014/main" id="{DDF83D24-B95B-4DDB-8141-B0F0A1CB6576}"/>
                </a:ext>
              </a:extLst>
            </p:cNvPr>
            <p:cNvSpPr/>
            <p:nvPr/>
          </p:nvSpPr>
          <p:spPr>
            <a:xfrm>
              <a:off x="3815045" y="1913580"/>
              <a:ext cx="3967053" cy="643126"/>
            </a:xfrm>
            <a:prstGeom prst="rect">
              <a:avLst/>
            </a:prstGeom>
            <a:blipFill>
              <a:blip r:embed="rId2" cstate="print"/>
              <a:stretch>
                <a:fillRect/>
              </a:stretch>
            </a:blipFill>
          </p:spPr>
          <p:txBody>
            <a:bodyPr wrap="square" lIns="0" tIns="0" rIns="0" bIns="0" rtlCol="0"/>
            <a:lstStyle/>
            <a:p>
              <a:endParaRPr/>
            </a:p>
          </p:txBody>
        </p:sp>
        <p:sp>
          <p:nvSpPr>
            <p:cNvPr id="7" name="object 9">
              <a:extLst>
                <a:ext uri="{FF2B5EF4-FFF2-40B4-BE49-F238E27FC236}">
                  <a16:creationId xmlns:a16="http://schemas.microsoft.com/office/drawing/2014/main" id="{12DAE141-A18B-4B1D-8DDA-278090BF0AA0}"/>
                </a:ext>
              </a:extLst>
            </p:cNvPr>
            <p:cNvSpPr/>
            <p:nvPr/>
          </p:nvSpPr>
          <p:spPr>
            <a:xfrm>
              <a:off x="3815045" y="2518978"/>
              <a:ext cx="3967053" cy="1592208"/>
            </a:xfrm>
            <a:prstGeom prst="rect">
              <a:avLst/>
            </a:prstGeom>
            <a:blipFill>
              <a:blip r:embed="rId3" cstate="print"/>
              <a:stretch>
                <a:fillRect/>
              </a:stretch>
            </a:blipFill>
          </p:spPr>
          <p:txBody>
            <a:bodyPr wrap="square" lIns="0" tIns="0" rIns="0" bIns="0" rtlCol="0"/>
            <a:lstStyle/>
            <a:p>
              <a:endParaRPr/>
            </a:p>
          </p:txBody>
        </p:sp>
      </p:grpSp>
    </p:spTree>
    <p:extLst>
      <p:ext uri="{BB962C8B-B14F-4D97-AF65-F5344CB8AC3E}">
        <p14:creationId xmlns:p14="http://schemas.microsoft.com/office/powerpoint/2010/main" val="2640961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灯片编号占位符 5"/>
          <p:cNvSpPr>
            <a:spLocks noGrp="1"/>
          </p:cNvSpPr>
          <p:nvPr>
            <p:ph type="sldNum" sz="quarter" idx="10"/>
          </p:nvPr>
        </p:nvSpPr>
        <p:spPr>
          <a:noFill/>
        </p:spPr>
        <p:txBody>
          <a:bodyPr/>
          <a:lstStyle/>
          <a:p>
            <a:fld id="{985D07BF-8C93-4AA3-AC24-18B7FBA57F3D}" type="slidenum">
              <a:rPr lang="zh-CN" altLang="en-US" smtClean="0"/>
              <a:pPr/>
              <a:t>22</a:t>
            </a:fld>
            <a:endParaRPr lang="en-US" altLang="zh-CN" dirty="0"/>
          </a:p>
        </p:txBody>
      </p:sp>
      <p:sp>
        <p:nvSpPr>
          <p:cNvPr id="34819" name="Rectangle 2"/>
          <p:cNvSpPr>
            <a:spLocks noChangeArrowheads="1"/>
          </p:cNvSpPr>
          <p:nvPr/>
        </p:nvSpPr>
        <p:spPr bwMode="auto">
          <a:xfrm>
            <a:off x="1004888" y="1773238"/>
            <a:ext cx="8139112" cy="1006475"/>
          </a:xfrm>
          <a:prstGeom prst="rect">
            <a:avLst/>
          </a:prstGeom>
          <a:noFill/>
          <a:ln w="9525" algn="ctr">
            <a:noFill/>
            <a:miter lim="800000"/>
            <a:headEnd/>
            <a:tailEnd/>
          </a:ln>
        </p:spPr>
        <p:txBody>
          <a:bodyPr>
            <a:spAutoFit/>
          </a:bodyPr>
          <a:lstStyle/>
          <a:p>
            <a:pPr algn="just"/>
            <a:r>
              <a:rPr kumimoji="1" lang="zh-CN" altLang="en-US" sz="2000">
                <a:solidFill>
                  <a:srgbClr val="FFCCFF"/>
                </a:solidFill>
                <a:latin typeface="黑体" pitchFamily="2" charset="-122"/>
                <a:ea typeface="黑体" pitchFamily="2" charset="-122"/>
              </a:rPr>
              <a:t>  </a:t>
            </a:r>
            <a:r>
              <a:rPr kumimoji="1" lang="zh-CN" altLang="en-US" sz="2000">
                <a:latin typeface="楷体_GB2312" pitchFamily="49" charset="-122"/>
                <a:ea typeface="楷体_GB2312" pitchFamily="49" charset="-122"/>
              </a:rPr>
              <a:t>序列图显示了一个具体用例或者用例的一部分的一个详细流程。</a:t>
            </a:r>
          </a:p>
          <a:p>
            <a:pPr algn="just"/>
            <a:r>
              <a:rPr kumimoji="1" lang="zh-CN" altLang="en-US" sz="2000">
                <a:latin typeface="楷体_GB2312" pitchFamily="49" charset="-122"/>
                <a:ea typeface="楷体_GB2312" pitchFamily="49" charset="-122"/>
              </a:rPr>
              <a:t>  序列图有两个维度：垂直维度，也称时间维度，以发生的时间顺序显示消息或调用的序列；水平维度显示消息被发送到的对象实例。</a:t>
            </a:r>
          </a:p>
        </p:txBody>
      </p:sp>
      <p:sp>
        <p:nvSpPr>
          <p:cNvPr id="439299" name="Text Box 3"/>
          <p:cNvSpPr txBox="1">
            <a:spLocks noChangeArrowheads="1"/>
          </p:cNvSpPr>
          <p:nvPr/>
        </p:nvSpPr>
        <p:spPr bwMode="auto">
          <a:xfrm>
            <a:off x="5724525" y="1268413"/>
            <a:ext cx="3048000" cy="457200"/>
          </a:xfrm>
          <a:prstGeom prst="rect">
            <a:avLst/>
          </a:prstGeom>
          <a:solidFill>
            <a:srgbClr val="CCFFFF"/>
          </a:solidFill>
          <a:ln w="9525" algn="ctr">
            <a:noFill/>
            <a:miter lim="800000"/>
            <a:headEnd/>
            <a:tailEnd/>
          </a:ln>
          <a:effectLst/>
        </p:spPr>
        <p:txBody>
          <a:bodyPr>
            <a:spAutoFit/>
          </a:bodyPr>
          <a:lstStyle/>
          <a:p>
            <a:pPr>
              <a:spcBef>
                <a:spcPct val="50000"/>
              </a:spcBef>
              <a:defRPr/>
            </a:pPr>
            <a:r>
              <a:rPr lang="en-US" altLang="zh-CN" sz="2400" b="1" dirty="0">
                <a:solidFill>
                  <a:srgbClr val="A50021"/>
                </a:solidFill>
                <a:effectLst>
                  <a:outerShdw blurRad="38100" dist="38100" dir="2700000" algn="tl">
                    <a:srgbClr val="000000"/>
                  </a:outerShdw>
                </a:effectLst>
                <a:latin typeface="宋体" pitchFamily="2" charset="-122"/>
              </a:rPr>
              <a:t>p35</a:t>
            </a:r>
            <a:endParaRPr lang="zh-CN" altLang="en-US" sz="2400" b="1" dirty="0">
              <a:solidFill>
                <a:srgbClr val="A50021"/>
              </a:solidFill>
              <a:effectLst>
                <a:outerShdw blurRad="38100" dist="38100" dir="2700000" algn="tl">
                  <a:srgbClr val="000000"/>
                </a:outerShdw>
              </a:effectLst>
              <a:latin typeface="宋体" pitchFamily="2" charset="-122"/>
            </a:endParaRPr>
          </a:p>
        </p:txBody>
      </p:sp>
      <p:sp>
        <p:nvSpPr>
          <p:cNvPr id="439300" name="Text Box 4"/>
          <p:cNvSpPr txBox="1">
            <a:spLocks noChangeArrowheads="1"/>
          </p:cNvSpPr>
          <p:nvPr/>
        </p:nvSpPr>
        <p:spPr bwMode="auto">
          <a:xfrm>
            <a:off x="250825" y="1125538"/>
            <a:ext cx="5041900" cy="528637"/>
          </a:xfrm>
          <a:prstGeom prst="rect">
            <a:avLst/>
          </a:prstGeom>
          <a:solidFill>
            <a:srgbClr val="C0C0C0"/>
          </a:solidFill>
          <a:ln w="9525" algn="ctr">
            <a:solidFill>
              <a:schemeClr val="bg2"/>
            </a:solidFill>
            <a:miter lim="800000"/>
            <a:headEnd/>
            <a:tailEnd/>
          </a:ln>
          <a:effectLst/>
        </p:spPr>
        <p:txBody>
          <a:bodyPr>
            <a:spAutoFit/>
          </a:bodyPr>
          <a:lstStyle/>
          <a:p>
            <a:pPr>
              <a:spcBef>
                <a:spcPct val="50000"/>
              </a:spcBef>
              <a:defRPr/>
            </a:pPr>
            <a:r>
              <a:rPr lang="zh-CN" altLang="en-US" sz="2800" b="1" i="1">
                <a:solidFill>
                  <a:srgbClr val="A50021"/>
                </a:solidFill>
                <a:effectLst>
                  <a:outerShdw blurRad="38100" dist="38100" dir="2700000" algn="tl">
                    <a:srgbClr val="000000"/>
                  </a:outerShdw>
                </a:effectLst>
                <a:latin typeface="宋体" pitchFamily="2" charset="-122"/>
              </a:rPr>
              <a:t>二、常用的</a:t>
            </a:r>
            <a:r>
              <a:rPr lang="en-US" altLang="zh-CN" sz="2800" b="1" i="1">
                <a:solidFill>
                  <a:srgbClr val="A50021"/>
                </a:solidFill>
                <a:effectLst>
                  <a:outerShdw blurRad="38100" dist="38100" dir="2700000" algn="tl">
                    <a:srgbClr val="000000"/>
                  </a:outerShdw>
                </a:effectLst>
                <a:latin typeface="宋体" pitchFamily="2" charset="-122"/>
              </a:rPr>
              <a:t>UML</a:t>
            </a:r>
            <a:r>
              <a:rPr lang="zh-CN" altLang="en-US" sz="2800" b="1" i="1">
                <a:solidFill>
                  <a:srgbClr val="A50021"/>
                </a:solidFill>
                <a:effectLst>
                  <a:outerShdw blurRad="38100" dist="38100" dir="2700000" algn="tl">
                    <a:srgbClr val="000000"/>
                  </a:outerShdw>
                </a:effectLst>
                <a:latin typeface="宋体" pitchFamily="2" charset="-122"/>
              </a:rPr>
              <a:t>元素分析</a:t>
            </a:r>
          </a:p>
        </p:txBody>
      </p:sp>
      <p:sp>
        <p:nvSpPr>
          <p:cNvPr id="34822" name="Text Box 5"/>
          <p:cNvSpPr txBox="1">
            <a:spLocks noChangeArrowheads="1"/>
          </p:cNvSpPr>
          <p:nvPr/>
        </p:nvSpPr>
        <p:spPr bwMode="auto">
          <a:xfrm>
            <a:off x="179388" y="1916113"/>
            <a:ext cx="671512" cy="1512887"/>
          </a:xfrm>
          <a:prstGeom prst="rect">
            <a:avLst/>
          </a:prstGeom>
          <a:solidFill>
            <a:schemeClr val="bg2"/>
          </a:solidFill>
          <a:ln w="9525">
            <a:noFill/>
            <a:miter lim="800000"/>
            <a:headEnd/>
            <a:tailEnd/>
          </a:ln>
        </p:spPr>
        <p:txBody>
          <a:bodyPr vert="eaVert">
            <a:spAutoFit/>
          </a:bodyPr>
          <a:lstStyle/>
          <a:p>
            <a:pPr>
              <a:spcBef>
                <a:spcPct val="50000"/>
              </a:spcBef>
            </a:pPr>
            <a:r>
              <a:rPr kumimoji="1" lang="zh-CN" altLang="en-US" sz="3200" b="1">
                <a:solidFill>
                  <a:srgbClr val="A50021"/>
                </a:solidFill>
                <a:latin typeface="楷体_GB2312" pitchFamily="49" charset="-122"/>
                <a:ea typeface="楷体_GB2312" pitchFamily="49" charset="-122"/>
              </a:rPr>
              <a:t>序列图</a:t>
            </a:r>
          </a:p>
        </p:txBody>
      </p:sp>
      <p:pic>
        <p:nvPicPr>
          <p:cNvPr id="34823" name="Picture 6"/>
          <p:cNvPicPr>
            <a:picLocks noChangeAspect="1" noChangeArrowheads="1"/>
          </p:cNvPicPr>
          <p:nvPr/>
        </p:nvPicPr>
        <p:blipFill>
          <a:blip r:embed="rId2"/>
          <a:srcRect/>
          <a:stretch>
            <a:fillRect/>
          </a:stretch>
        </p:blipFill>
        <p:spPr bwMode="auto">
          <a:xfrm>
            <a:off x="1113726" y="2895600"/>
            <a:ext cx="6682488" cy="3657600"/>
          </a:xfrm>
          <a:prstGeom prst="rect">
            <a:avLst/>
          </a:prstGeom>
          <a:noFill/>
          <a:ln w="9525">
            <a:noFill/>
            <a:miter lim="800000"/>
            <a:headEnd/>
            <a:tailEnd/>
          </a:ln>
        </p:spPr>
      </p:pic>
      <p:sp>
        <p:nvSpPr>
          <p:cNvPr id="8" name="文本框 7">
            <a:extLst>
              <a:ext uri="{FF2B5EF4-FFF2-40B4-BE49-F238E27FC236}">
                <a16:creationId xmlns:a16="http://schemas.microsoft.com/office/drawing/2014/main" id="{3A691F45-46AE-4B21-86CB-F95E4CD464DD}"/>
              </a:ext>
            </a:extLst>
          </p:cNvPr>
          <p:cNvSpPr txBox="1"/>
          <p:nvPr/>
        </p:nvSpPr>
        <p:spPr>
          <a:xfrm>
            <a:off x="7397750" y="6205538"/>
            <a:ext cx="1143000" cy="369332"/>
          </a:xfrm>
          <a:prstGeom prst="rect">
            <a:avLst/>
          </a:prstGeom>
          <a:noFill/>
        </p:spPr>
        <p:txBody>
          <a:bodyPr wrap="square" rtlCol="0">
            <a:spAutoFit/>
          </a:bodyPr>
          <a:lstStyle/>
          <a:p>
            <a:r>
              <a:rPr lang="en-US" altLang="zh-CN" b="1" dirty="0" err="1">
                <a:solidFill>
                  <a:srgbClr val="FF0000"/>
                </a:solidFill>
              </a:rPr>
              <a:t>ch</a:t>
            </a:r>
            <a:r>
              <a:rPr lang="en-US" altLang="zh-CN" b="1" dirty="0">
                <a:solidFill>
                  <a:srgbClr val="FF0000"/>
                </a:solidFill>
              </a:rPr>
              <a:t> 2</a:t>
            </a:r>
            <a:endParaRPr lang="en-US" b="1" dirty="0">
              <a:solidFill>
                <a:srgbClr val="FF0000"/>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灯片编号占位符 5"/>
          <p:cNvSpPr>
            <a:spLocks noGrp="1"/>
          </p:cNvSpPr>
          <p:nvPr>
            <p:ph type="sldNum" sz="quarter" idx="10"/>
          </p:nvPr>
        </p:nvSpPr>
        <p:spPr>
          <a:noFill/>
        </p:spPr>
        <p:txBody>
          <a:bodyPr/>
          <a:lstStyle/>
          <a:p>
            <a:fld id="{C046544E-5962-4E29-B850-A778261F2EA5}" type="slidenum">
              <a:rPr lang="zh-CN" altLang="en-US" smtClean="0"/>
              <a:pPr/>
              <a:t>23</a:t>
            </a:fld>
            <a:endParaRPr lang="en-US" altLang="zh-CN" dirty="0"/>
          </a:p>
        </p:txBody>
      </p:sp>
      <p:sp>
        <p:nvSpPr>
          <p:cNvPr id="35843" name="Rectangle 2"/>
          <p:cNvSpPr>
            <a:spLocks noChangeArrowheads="1"/>
          </p:cNvSpPr>
          <p:nvPr/>
        </p:nvSpPr>
        <p:spPr bwMode="auto">
          <a:xfrm>
            <a:off x="1004888" y="1773238"/>
            <a:ext cx="8139112" cy="701675"/>
          </a:xfrm>
          <a:prstGeom prst="rect">
            <a:avLst/>
          </a:prstGeom>
          <a:noFill/>
          <a:ln w="9525" algn="ctr">
            <a:noFill/>
            <a:miter lim="800000"/>
            <a:headEnd/>
            <a:tailEnd/>
          </a:ln>
        </p:spPr>
        <p:txBody>
          <a:bodyPr>
            <a:spAutoFit/>
          </a:bodyPr>
          <a:lstStyle/>
          <a:p>
            <a:pPr algn="just"/>
            <a:r>
              <a:rPr kumimoji="1" lang="zh-CN" altLang="en-US" sz="2000">
                <a:latin typeface="楷体_GB2312" pitchFamily="49" charset="-122"/>
                <a:ea typeface="楷体_GB2312" pitchFamily="49" charset="-122"/>
              </a:rPr>
              <a:t>协作图表示一组对象间关系以及交互活动。</a:t>
            </a:r>
          </a:p>
          <a:p>
            <a:pPr algn="just"/>
            <a:r>
              <a:rPr kumimoji="1" lang="zh-CN" altLang="en-US" sz="2000">
                <a:latin typeface="楷体_GB2312" pitchFamily="49" charset="-122"/>
                <a:ea typeface="楷体_GB2312" pitchFamily="49" charset="-122"/>
              </a:rPr>
              <a:t>  协作图以对象间连接关系为中心显示消息交换。</a:t>
            </a:r>
          </a:p>
        </p:txBody>
      </p:sp>
      <p:sp>
        <p:nvSpPr>
          <p:cNvPr id="457731" name="Text Box 3"/>
          <p:cNvSpPr txBox="1">
            <a:spLocks noChangeArrowheads="1"/>
          </p:cNvSpPr>
          <p:nvPr/>
        </p:nvSpPr>
        <p:spPr bwMode="auto">
          <a:xfrm>
            <a:off x="5724525" y="1268413"/>
            <a:ext cx="3048000" cy="457200"/>
          </a:xfrm>
          <a:prstGeom prst="rect">
            <a:avLst/>
          </a:prstGeom>
          <a:solidFill>
            <a:srgbClr val="CCFFFF"/>
          </a:solidFill>
          <a:ln w="9525" algn="ctr">
            <a:noFill/>
            <a:miter lim="800000"/>
            <a:headEnd/>
            <a:tailEnd/>
          </a:ln>
          <a:effectLst/>
        </p:spPr>
        <p:txBody>
          <a:bodyPr>
            <a:spAutoFit/>
          </a:bodyPr>
          <a:lstStyle/>
          <a:p>
            <a:pPr>
              <a:spcBef>
                <a:spcPct val="50000"/>
              </a:spcBef>
              <a:defRPr/>
            </a:pPr>
            <a:r>
              <a:rPr lang="en-US" altLang="zh-CN" sz="2400" b="1" dirty="0">
                <a:solidFill>
                  <a:srgbClr val="A50021"/>
                </a:solidFill>
                <a:effectLst>
                  <a:outerShdw blurRad="38100" dist="38100" dir="2700000" algn="tl">
                    <a:srgbClr val="000000"/>
                  </a:outerShdw>
                </a:effectLst>
                <a:latin typeface="宋体" pitchFamily="2" charset="-122"/>
              </a:rPr>
              <a:t>P36 2.1.5 </a:t>
            </a:r>
            <a:endParaRPr lang="zh-CN" altLang="en-US" sz="2400" b="1" dirty="0">
              <a:solidFill>
                <a:srgbClr val="A50021"/>
              </a:solidFill>
              <a:effectLst>
                <a:outerShdw blurRad="38100" dist="38100" dir="2700000" algn="tl">
                  <a:srgbClr val="000000"/>
                </a:outerShdw>
              </a:effectLst>
              <a:latin typeface="宋体" pitchFamily="2" charset="-122"/>
            </a:endParaRPr>
          </a:p>
        </p:txBody>
      </p:sp>
      <p:sp>
        <p:nvSpPr>
          <p:cNvPr id="457732" name="Text Box 4"/>
          <p:cNvSpPr txBox="1">
            <a:spLocks noChangeArrowheads="1"/>
          </p:cNvSpPr>
          <p:nvPr/>
        </p:nvSpPr>
        <p:spPr bwMode="auto">
          <a:xfrm>
            <a:off x="250825" y="1125538"/>
            <a:ext cx="5041900" cy="528637"/>
          </a:xfrm>
          <a:prstGeom prst="rect">
            <a:avLst/>
          </a:prstGeom>
          <a:solidFill>
            <a:srgbClr val="C0C0C0"/>
          </a:solidFill>
          <a:ln w="9525" algn="ctr">
            <a:solidFill>
              <a:schemeClr val="bg2"/>
            </a:solidFill>
            <a:miter lim="800000"/>
            <a:headEnd/>
            <a:tailEnd/>
          </a:ln>
          <a:effectLst/>
        </p:spPr>
        <p:txBody>
          <a:bodyPr>
            <a:spAutoFit/>
          </a:bodyPr>
          <a:lstStyle/>
          <a:p>
            <a:pPr>
              <a:spcBef>
                <a:spcPct val="50000"/>
              </a:spcBef>
              <a:defRPr/>
            </a:pPr>
            <a:r>
              <a:rPr lang="zh-CN" altLang="en-US" sz="2800" b="1" i="1">
                <a:solidFill>
                  <a:srgbClr val="A50021"/>
                </a:solidFill>
                <a:effectLst>
                  <a:outerShdw blurRad="38100" dist="38100" dir="2700000" algn="tl">
                    <a:srgbClr val="000000"/>
                  </a:outerShdw>
                </a:effectLst>
                <a:latin typeface="宋体" pitchFamily="2" charset="-122"/>
              </a:rPr>
              <a:t>二、常用的</a:t>
            </a:r>
            <a:r>
              <a:rPr lang="en-US" altLang="zh-CN" sz="2800" b="1" i="1">
                <a:solidFill>
                  <a:srgbClr val="A50021"/>
                </a:solidFill>
                <a:effectLst>
                  <a:outerShdw blurRad="38100" dist="38100" dir="2700000" algn="tl">
                    <a:srgbClr val="000000"/>
                  </a:outerShdw>
                </a:effectLst>
                <a:latin typeface="宋体" pitchFamily="2" charset="-122"/>
              </a:rPr>
              <a:t>UML</a:t>
            </a:r>
            <a:r>
              <a:rPr lang="zh-CN" altLang="en-US" sz="2800" b="1" i="1">
                <a:solidFill>
                  <a:srgbClr val="A50021"/>
                </a:solidFill>
                <a:effectLst>
                  <a:outerShdw blurRad="38100" dist="38100" dir="2700000" algn="tl">
                    <a:srgbClr val="000000"/>
                  </a:outerShdw>
                </a:effectLst>
                <a:latin typeface="宋体" pitchFamily="2" charset="-122"/>
              </a:rPr>
              <a:t>元素分析</a:t>
            </a:r>
          </a:p>
        </p:txBody>
      </p:sp>
      <p:sp>
        <p:nvSpPr>
          <p:cNvPr id="35846" name="Text Box 5"/>
          <p:cNvSpPr txBox="1">
            <a:spLocks noChangeArrowheads="1"/>
          </p:cNvSpPr>
          <p:nvPr/>
        </p:nvSpPr>
        <p:spPr bwMode="auto">
          <a:xfrm>
            <a:off x="179388" y="1916113"/>
            <a:ext cx="671512" cy="1512887"/>
          </a:xfrm>
          <a:prstGeom prst="rect">
            <a:avLst/>
          </a:prstGeom>
          <a:solidFill>
            <a:schemeClr val="bg2"/>
          </a:solidFill>
          <a:ln w="9525">
            <a:noFill/>
            <a:miter lim="800000"/>
            <a:headEnd/>
            <a:tailEnd/>
          </a:ln>
        </p:spPr>
        <p:txBody>
          <a:bodyPr vert="eaVert">
            <a:spAutoFit/>
          </a:bodyPr>
          <a:lstStyle/>
          <a:p>
            <a:pPr>
              <a:spcBef>
                <a:spcPct val="50000"/>
              </a:spcBef>
            </a:pPr>
            <a:r>
              <a:rPr kumimoji="1" lang="zh-CN" altLang="en-US" sz="3200" b="1">
                <a:solidFill>
                  <a:srgbClr val="A50021"/>
                </a:solidFill>
                <a:latin typeface="楷体_GB2312" pitchFamily="49" charset="-122"/>
                <a:ea typeface="楷体_GB2312" pitchFamily="49" charset="-122"/>
              </a:rPr>
              <a:t>协作图</a:t>
            </a:r>
          </a:p>
        </p:txBody>
      </p:sp>
      <p:pic>
        <p:nvPicPr>
          <p:cNvPr id="35847" name="Picture 8"/>
          <p:cNvPicPr>
            <a:picLocks noChangeAspect="1" noChangeArrowheads="1"/>
          </p:cNvPicPr>
          <p:nvPr/>
        </p:nvPicPr>
        <p:blipFill>
          <a:blip r:embed="rId2"/>
          <a:srcRect/>
          <a:stretch>
            <a:fillRect/>
          </a:stretch>
        </p:blipFill>
        <p:spPr bwMode="auto">
          <a:xfrm>
            <a:off x="873312" y="2409312"/>
            <a:ext cx="8162738" cy="3850348"/>
          </a:xfrm>
          <a:prstGeom prst="rect">
            <a:avLst/>
          </a:prstGeom>
          <a:noFill/>
          <a:ln w="9525">
            <a:noFill/>
            <a:miter lim="800000"/>
            <a:headEnd/>
            <a:tailEnd/>
          </a:ln>
        </p:spPr>
      </p:pic>
      <p:sp>
        <p:nvSpPr>
          <p:cNvPr id="8" name="文本框 7">
            <a:extLst>
              <a:ext uri="{FF2B5EF4-FFF2-40B4-BE49-F238E27FC236}">
                <a16:creationId xmlns:a16="http://schemas.microsoft.com/office/drawing/2014/main" id="{573E661B-34D1-48D1-9FB2-EF09D30B893D}"/>
              </a:ext>
            </a:extLst>
          </p:cNvPr>
          <p:cNvSpPr txBox="1"/>
          <p:nvPr/>
        </p:nvSpPr>
        <p:spPr>
          <a:xfrm>
            <a:off x="7397750" y="6205538"/>
            <a:ext cx="1143000" cy="369332"/>
          </a:xfrm>
          <a:prstGeom prst="rect">
            <a:avLst/>
          </a:prstGeom>
          <a:noFill/>
        </p:spPr>
        <p:txBody>
          <a:bodyPr wrap="square" rtlCol="0">
            <a:spAutoFit/>
          </a:bodyPr>
          <a:lstStyle/>
          <a:p>
            <a:r>
              <a:rPr lang="en-US" altLang="zh-CN" b="1" dirty="0" err="1">
                <a:solidFill>
                  <a:srgbClr val="FF0000"/>
                </a:solidFill>
              </a:rPr>
              <a:t>ch</a:t>
            </a:r>
            <a:r>
              <a:rPr lang="en-US" altLang="zh-CN" b="1" dirty="0">
                <a:solidFill>
                  <a:srgbClr val="FF0000"/>
                </a:solidFill>
              </a:rPr>
              <a:t> 2</a:t>
            </a:r>
            <a:endParaRPr lang="en-US" b="1" dirty="0">
              <a:solidFill>
                <a:srgbClr val="FF0000"/>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灯片编号占位符 5"/>
          <p:cNvSpPr>
            <a:spLocks noGrp="1"/>
          </p:cNvSpPr>
          <p:nvPr>
            <p:ph type="sldNum" sz="quarter" idx="10"/>
          </p:nvPr>
        </p:nvSpPr>
        <p:spPr>
          <a:noFill/>
        </p:spPr>
        <p:txBody>
          <a:bodyPr/>
          <a:lstStyle/>
          <a:p>
            <a:fld id="{C046544E-5962-4E29-B850-A778261F2EA5}" type="slidenum">
              <a:rPr lang="zh-CN" altLang="en-US" smtClean="0"/>
              <a:pPr/>
              <a:t>24</a:t>
            </a:fld>
            <a:endParaRPr lang="en-US" altLang="zh-CN" dirty="0"/>
          </a:p>
        </p:txBody>
      </p:sp>
      <p:sp>
        <p:nvSpPr>
          <p:cNvPr id="35843" name="Rectangle 2"/>
          <p:cNvSpPr>
            <a:spLocks noChangeArrowheads="1"/>
          </p:cNvSpPr>
          <p:nvPr/>
        </p:nvSpPr>
        <p:spPr bwMode="auto">
          <a:xfrm>
            <a:off x="1004888" y="1773238"/>
            <a:ext cx="8139112" cy="701675"/>
          </a:xfrm>
          <a:prstGeom prst="rect">
            <a:avLst/>
          </a:prstGeom>
          <a:noFill/>
          <a:ln w="9525" algn="ctr">
            <a:noFill/>
            <a:miter lim="800000"/>
            <a:headEnd/>
            <a:tailEnd/>
          </a:ln>
        </p:spPr>
        <p:txBody>
          <a:bodyPr>
            <a:spAutoFit/>
          </a:bodyPr>
          <a:lstStyle/>
          <a:p>
            <a:pPr algn="just"/>
            <a:r>
              <a:rPr kumimoji="1" lang="zh-CN" altLang="en-US" sz="2000">
                <a:latin typeface="楷体_GB2312" pitchFamily="49" charset="-122"/>
                <a:ea typeface="楷体_GB2312" pitchFamily="49" charset="-122"/>
              </a:rPr>
              <a:t>协作图表示一组对象间关系以及交互活动。</a:t>
            </a:r>
          </a:p>
          <a:p>
            <a:pPr algn="just"/>
            <a:r>
              <a:rPr kumimoji="1" lang="zh-CN" altLang="en-US" sz="2000">
                <a:latin typeface="楷体_GB2312" pitchFamily="49" charset="-122"/>
                <a:ea typeface="楷体_GB2312" pitchFamily="49" charset="-122"/>
              </a:rPr>
              <a:t>  协作图以对象间连接关系为中心显示消息交换。</a:t>
            </a:r>
          </a:p>
        </p:txBody>
      </p:sp>
      <p:sp>
        <p:nvSpPr>
          <p:cNvPr id="457731" name="Text Box 3"/>
          <p:cNvSpPr txBox="1">
            <a:spLocks noChangeArrowheads="1"/>
          </p:cNvSpPr>
          <p:nvPr/>
        </p:nvSpPr>
        <p:spPr bwMode="auto">
          <a:xfrm>
            <a:off x="5724525" y="1268413"/>
            <a:ext cx="3048000" cy="457200"/>
          </a:xfrm>
          <a:prstGeom prst="rect">
            <a:avLst/>
          </a:prstGeom>
          <a:solidFill>
            <a:srgbClr val="CCFFFF"/>
          </a:solidFill>
          <a:ln w="9525" algn="ctr">
            <a:noFill/>
            <a:miter lim="800000"/>
            <a:headEnd/>
            <a:tailEnd/>
          </a:ln>
          <a:effectLst/>
        </p:spPr>
        <p:txBody>
          <a:bodyPr>
            <a:spAutoFit/>
          </a:bodyPr>
          <a:lstStyle/>
          <a:p>
            <a:pPr>
              <a:spcBef>
                <a:spcPct val="50000"/>
              </a:spcBef>
              <a:defRPr/>
            </a:pPr>
            <a:r>
              <a:rPr lang="en-US" altLang="zh-CN" sz="2400" b="1" dirty="0">
                <a:solidFill>
                  <a:srgbClr val="A50021"/>
                </a:solidFill>
                <a:effectLst>
                  <a:outerShdw blurRad="38100" dist="38100" dir="2700000" algn="tl">
                    <a:srgbClr val="000000"/>
                  </a:outerShdw>
                </a:effectLst>
                <a:latin typeface="宋体" pitchFamily="2" charset="-122"/>
              </a:rPr>
              <a:t>P36 2.1.5 </a:t>
            </a:r>
            <a:endParaRPr lang="zh-CN" altLang="en-US" sz="2400" b="1" dirty="0">
              <a:solidFill>
                <a:srgbClr val="A50021"/>
              </a:solidFill>
              <a:effectLst>
                <a:outerShdw blurRad="38100" dist="38100" dir="2700000" algn="tl">
                  <a:srgbClr val="000000"/>
                </a:outerShdw>
              </a:effectLst>
              <a:latin typeface="宋体" pitchFamily="2" charset="-122"/>
            </a:endParaRPr>
          </a:p>
        </p:txBody>
      </p:sp>
      <p:sp>
        <p:nvSpPr>
          <p:cNvPr id="457732" name="Text Box 4"/>
          <p:cNvSpPr txBox="1">
            <a:spLocks noChangeArrowheads="1"/>
          </p:cNvSpPr>
          <p:nvPr/>
        </p:nvSpPr>
        <p:spPr bwMode="auto">
          <a:xfrm>
            <a:off x="250825" y="1125538"/>
            <a:ext cx="5041900" cy="528637"/>
          </a:xfrm>
          <a:prstGeom prst="rect">
            <a:avLst/>
          </a:prstGeom>
          <a:solidFill>
            <a:srgbClr val="C0C0C0"/>
          </a:solidFill>
          <a:ln w="9525" algn="ctr">
            <a:solidFill>
              <a:schemeClr val="bg2"/>
            </a:solidFill>
            <a:miter lim="800000"/>
            <a:headEnd/>
            <a:tailEnd/>
          </a:ln>
          <a:effectLst/>
        </p:spPr>
        <p:txBody>
          <a:bodyPr>
            <a:spAutoFit/>
          </a:bodyPr>
          <a:lstStyle/>
          <a:p>
            <a:pPr>
              <a:spcBef>
                <a:spcPct val="50000"/>
              </a:spcBef>
              <a:defRPr/>
            </a:pPr>
            <a:r>
              <a:rPr lang="zh-CN" altLang="en-US" sz="2800" b="1" i="1">
                <a:solidFill>
                  <a:srgbClr val="A50021"/>
                </a:solidFill>
                <a:effectLst>
                  <a:outerShdw blurRad="38100" dist="38100" dir="2700000" algn="tl">
                    <a:srgbClr val="000000"/>
                  </a:outerShdw>
                </a:effectLst>
                <a:latin typeface="宋体" pitchFamily="2" charset="-122"/>
              </a:rPr>
              <a:t>二、常用的</a:t>
            </a:r>
            <a:r>
              <a:rPr lang="en-US" altLang="zh-CN" sz="2800" b="1" i="1">
                <a:solidFill>
                  <a:srgbClr val="A50021"/>
                </a:solidFill>
                <a:effectLst>
                  <a:outerShdw blurRad="38100" dist="38100" dir="2700000" algn="tl">
                    <a:srgbClr val="000000"/>
                  </a:outerShdw>
                </a:effectLst>
                <a:latin typeface="宋体" pitchFamily="2" charset="-122"/>
              </a:rPr>
              <a:t>UML</a:t>
            </a:r>
            <a:r>
              <a:rPr lang="zh-CN" altLang="en-US" sz="2800" b="1" i="1">
                <a:solidFill>
                  <a:srgbClr val="A50021"/>
                </a:solidFill>
                <a:effectLst>
                  <a:outerShdw blurRad="38100" dist="38100" dir="2700000" algn="tl">
                    <a:srgbClr val="000000"/>
                  </a:outerShdw>
                </a:effectLst>
                <a:latin typeface="宋体" pitchFamily="2" charset="-122"/>
              </a:rPr>
              <a:t>元素分析</a:t>
            </a:r>
          </a:p>
        </p:txBody>
      </p:sp>
      <p:sp>
        <p:nvSpPr>
          <p:cNvPr id="35846" name="Text Box 5"/>
          <p:cNvSpPr txBox="1">
            <a:spLocks noChangeArrowheads="1"/>
          </p:cNvSpPr>
          <p:nvPr/>
        </p:nvSpPr>
        <p:spPr bwMode="auto">
          <a:xfrm>
            <a:off x="179388" y="1916113"/>
            <a:ext cx="671512" cy="1512887"/>
          </a:xfrm>
          <a:prstGeom prst="rect">
            <a:avLst/>
          </a:prstGeom>
          <a:solidFill>
            <a:schemeClr val="bg2"/>
          </a:solidFill>
          <a:ln w="9525">
            <a:noFill/>
            <a:miter lim="800000"/>
            <a:headEnd/>
            <a:tailEnd/>
          </a:ln>
        </p:spPr>
        <p:txBody>
          <a:bodyPr vert="eaVert">
            <a:spAutoFit/>
          </a:bodyPr>
          <a:lstStyle/>
          <a:p>
            <a:pPr>
              <a:spcBef>
                <a:spcPct val="50000"/>
              </a:spcBef>
            </a:pPr>
            <a:r>
              <a:rPr kumimoji="1" lang="zh-CN" altLang="en-US" sz="3200" b="1">
                <a:solidFill>
                  <a:srgbClr val="A50021"/>
                </a:solidFill>
                <a:latin typeface="楷体_GB2312" pitchFamily="49" charset="-122"/>
                <a:ea typeface="楷体_GB2312" pitchFamily="49" charset="-122"/>
              </a:rPr>
              <a:t>协作图</a:t>
            </a:r>
          </a:p>
        </p:txBody>
      </p:sp>
      <p:sp>
        <p:nvSpPr>
          <p:cNvPr id="8" name="文本框 7">
            <a:extLst>
              <a:ext uri="{FF2B5EF4-FFF2-40B4-BE49-F238E27FC236}">
                <a16:creationId xmlns:a16="http://schemas.microsoft.com/office/drawing/2014/main" id="{573E661B-34D1-48D1-9FB2-EF09D30B893D}"/>
              </a:ext>
            </a:extLst>
          </p:cNvPr>
          <p:cNvSpPr txBox="1"/>
          <p:nvPr/>
        </p:nvSpPr>
        <p:spPr>
          <a:xfrm>
            <a:off x="7397750" y="6205538"/>
            <a:ext cx="1143000" cy="369332"/>
          </a:xfrm>
          <a:prstGeom prst="rect">
            <a:avLst/>
          </a:prstGeom>
          <a:noFill/>
        </p:spPr>
        <p:txBody>
          <a:bodyPr wrap="square" rtlCol="0">
            <a:spAutoFit/>
          </a:bodyPr>
          <a:lstStyle/>
          <a:p>
            <a:r>
              <a:rPr lang="en-US" altLang="zh-CN" b="1" dirty="0" err="1">
                <a:solidFill>
                  <a:srgbClr val="FF0000"/>
                </a:solidFill>
              </a:rPr>
              <a:t>ch</a:t>
            </a:r>
            <a:r>
              <a:rPr lang="en-US" altLang="zh-CN" b="1" dirty="0">
                <a:solidFill>
                  <a:srgbClr val="FF0000"/>
                </a:solidFill>
              </a:rPr>
              <a:t> 2</a:t>
            </a:r>
            <a:endParaRPr lang="en-US" b="1" dirty="0">
              <a:solidFill>
                <a:srgbClr val="FF0000"/>
              </a:solidFill>
            </a:endParaRPr>
          </a:p>
        </p:txBody>
      </p:sp>
      <p:pic>
        <p:nvPicPr>
          <p:cNvPr id="3" name="图片 2">
            <a:extLst>
              <a:ext uri="{FF2B5EF4-FFF2-40B4-BE49-F238E27FC236}">
                <a16:creationId xmlns:a16="http://schemas.microsoft.com/office/drawing/2014/main" id="{BE57E392-5580-4D39-8B8F-C10376861DB3}"/>
              </a:ext>
            </a:extLst>
          </p:cNvPr>
          <p:cNvPicPr>
            <a:picLocks noChangeAspect="1"/>
          </p:cNvPicPr>
          <p:nvPr/>
        </p:nvPicPr>
        <p:blipFill>
          <a:blip r:embed="rId2"/>
          <a:stretch>
            <a:fillRect/>
          </a:stretch>
        </p:blipFill>
        <p:spPr>
          <a:xfrm>
            <a:off x="990600" y="2558098"/>
            <a:ext cx="10306572" cy="5061902"/>
          </a:xfrm>
          <a:prstGeom prst="rect">
            <a:avLst/>
          </a:prstGeom>
        </p:spPr>
      </p:pic>
    </p:spTree>
    <p:extLst>
      <p:ext uri="{BB962C8B-B14F-4D97-AF65-F5344CB8AC3E}">
        <p14:creationId xmlns:p14="http://schemas.microsoft.com/office/powerpoint/2010/main" val="16928013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灯片编号占位符 5"/>
          <p:cNvSpPr>
            <a:spLocks noGrp="1"/>
          </p:cNvSpPr>
          <p:nvPr>
            <p:ph type="sldNum" sz="quarter" idx="10"/>
          </p:nvPr>
        </p:nvSpPr>
        <p:spPr>
          <a:noFill/>
        </p:spPr>
        <p:txBody>
          <a:bodyPr/>
          <a:lstStyle/>
          <a:p>
            <a:fld id="{CBE8D0C3-A7D7-4D9F-A510-F22E07353E4C}" type="slidenum">
              <a:rPr lang="zh-CN" altLang="en-US" smtClean="0"/>
              <a:pPr/>
              <a:t>25</a:t>
            </a:fld>
            <a:endParaRPr lang="en-US" altLang="zh-CN" dirty="0"/>
          </a:p>
        </p:txBody>
      </p:sp>
      <p:sp>
        <p:nvSpPr>
          <p:cNvPr id="36867" name="Rectangle 2"/>
          <p:cNvSpPr>
            <a:spLocks noChangeArrowheads="1"/>
          </p:cNvSpPr>
          <p:nvPr/>
        </p:nvSpPr>
        <p:spPr bwMode="auto">
          <a:xfrm>
            <a:off x="1004888" y="1773238"/>
            <a:ext cx="8139112" cy="1311275"/>
          </a:xfrm>
          <a:prstGeom prst="rect">
            <a:avLst/>
          </a:prstGeom>
          <a:noFill/>
          <a:ln w="9525" algn="ctr">
            <a:noFill/>
            <a:miter lim="800000"/>
            <a:headEnd/>
            <a:tailEnd/>
          </a:ln>
        </p:spPr>
        <p:txBody>
          <a:bodyPr>
            <a:spAutoFit/>
          </a:bodyPr>
          <a:lstStyle/>
          <a:p>
            <a:r>
              <a:rPr kumimoji="1" lang="zh-CN" altLang="en-US" sz="2000">
                <a:solidFill>
                  <a:srgbClr val="FFCCFF"/>
                </a:solidFill>
                <a:latin typeface="黑体" pitchFamily="2" charset="-122"/>
                <a:ea typeface="黑体" pitchFamily="2" charset="-122"/>
              </a:rPr>
              <a:t>  </a:t>
            </a:r>
            <a:r>
              <a:rPr kumimoji="1" lang="zh-CN" altLang="en-US" sz="2000">
                <a:latin typeface="楷体_GB2312" pitchFamily="49" charset="-122"/>
                <a:ea typeface="楷体_GB2312" pitchFamily="49" charset="-122"/>
              </a:rPr>
              <a:t>状态图表示某个类所处的不同状态及该类在这些状态中的转换过程。</a:t>
            </a:r>
          </a:p>
          <a:p>
            <a:r>
              <a:rPr kumimoji="1" lang="zh-CN" altLang="en-US" sz="2000">
                <a:latin typeface="楷体_GB2312" pitchFamily="49" charset="-122"/>
                <a:ea typeface="楷体_GB2312" pitchFamily="49" charset="-122"/>
              </a:rPr>
              <a:t>    状态图的符号集包含了下列五个基本的元素：初始起点，状态之间的转换，状态，判断点，一个或者多个终止点，它们使用内部包含实心圆的圆来绘制。</a:t>
            </a:r>
          </a:p>
        </p:txBody>
      </p:sp>
      <p:sp>
        <p:nvSpPr>
          <p:cNvPr id="440323" name="Text Box 3"/>
          <p:cNvSpPr txBox="1">
            <a:spLocks noChangeArrowheads="1"/>
          </p:cNvSpPr>
          <p:nvPr/>
        </p:nvSpPr>
        <p:spPr bwMode="auto">
          <a:xfrm>
            <a:off x="5724525" y="1268413"/>
            <a:ext cx="3048000" cy="457200"/>
          </a:xfrm>
          <a:prstGeom prst="rect">
            <a:avLst/>
          </a:prstGeom>
          <a:solidFill>
            <a:srgbClr val="CCFFFF"/>
          </a:solidFill>
          <a:ln w="9525" algn="ctr">
            <a:noFill/>
            <a:miter lim="800000"/>
            <a:headEnd/>
            <a:tailEnd/>
          </a:ln>
          <a:effectLst/>
        </p:spPr>
        <p:txBody>
          <a:bodyPr>
            <a:spAutoFit/>
          </a:bodyPr>
          <a:lstStyle/>
          <a:p>
            <a:pPr>
              <a:spcBef>
                <a:spcPct val="50000"/>
              </a:spcBef>
              <a:defRPr/>
            </a:pPr>
            <a:r>
              <a:rPr lang="en-US" altLang="zh-CN" sz="2400" b="1" dirty="0">
                <a:solidFill>
                  <a:srgbClr val="A50021"/>
                </a:solidFill>
                <a:effectLst>
                  <a:outerShdw blurRad="38100" dist="38100" dir="2700000" algn="tl">
                    <a:srgbClr val="000000"/>
                  </a:outerShdw>
                </a:effectLst>
                <a:latin typeface="宋体" pitchFamily="2" charset="-122"/>
              </a:rPr>
              <a:t>P36  2.1.6</a:t>
            </a:r>
            <a:endParaRPr lang="zh-CN" altLang="en-US" sz="2400" b="1" dirty="0">
              <a:solidFill>
                <a:srgbClr val="A50021"/>
              </a:solidFill>
              <a:effectLst>
                <a:outerShdw blurRad="38100" dist="38100" dir="2700000" algn="tl">
                  <a:srgbClr val="000000"/>
                </a:outerShdw>
              </a:effectLst>
              <a:latin typeface="宋体" pitchFamily="2" charset="-122"/>
            </a:endParaRPr>
          </a:p>
        </p:txBody>
      </p:sp>
      <p:sp>
        <p:nvSpPr>
          <p:cNvPr id="440324" name="Text Box 4"/>
          <p:cNvSpPr txBox="1">
            <a:spLocks noChangeArrowheads="1"/>
          </p:cNvSpPr>
          <p:nvPr/>
        </p:nvSpPr>
        <p:spPr bwMode="auto">
          <a:xfrm>
            <a:off x="250825" y="1125538"/>
            <a:ext cx="5041900" cy="528637"/>
          </a:xfrm>
          <a:prstGeom prst="rect">
            <a:avLst/>
          </a:prstGeom>
          <a:solidFill>
            <a:srgbClr val="C0C0C0"/>
          </a:solidFill>
          <a:ln w="9525" algn="ctr">
            <a:solidFill>
              <a:schemeClr val="bg2"/>
            </a:solidFill>
            <a:miter lim="800000"/>
            <a:headEnd/>
            <a:tailEnd/>
          </a:ln>
          <a:effectLst/>
        </p:spPr>
        <p:txBody>
          <a:bodyPr>
            <a:spAutoFit/>
          </a:bodyPr>
          <a:lstStyle/>
          <a:p>
            <a:pPr>
              <a:spcBef>
                <a:spcPct val="50000"/>
              </a:spcBef>
              <a:defRPr/>
            </a:pPr>
            <a:r>
              <a:rPr lang="zh-CN" altLang="en-US" sz="2800" b="1" i="1">
                <a:solidFill>
                  <a:srgbClr val="A50021"/>
                </a:solidFill>
                <a:effectLst>
                  <a:outerShdw blurRad="38100" dist="38100" dir="2700000" algn="tl">
                    <a:srgbClr val="000000"/>
                  </a:outerShdw>
                </a:effectLst>
                <a:latin typeface="宋体" pitchFamily="2" charset="-122"/>
              </a:rPr>
              <a:t>二、常用的</a:t>
            </a:r>
            <a:r>
              <a:rPr lang="en-US" altLang="zh-CN" sz="2800" b="1" i="1">
                <a:solidFill>
                  <a:srgbClr val="A50021"/>
                </a:solidFill>
                <a:effectLst>
                  <a:outerShdw blurRad="38100" dist="38100" dir="2700000" algn="tl">
                    <a:srgbClr val="000000"/>
                  </a:outerShdw>
                </a:effectLst>
                <a:latin typeface="宋体" pitchFamily="2" charset="-122"/>
              </a:rPr>
              <a:t>UML</a:t>
            </a:r>
            <a:r>
              <a:rPr lang="zh-CN" altLang="en-US" sz="2800" b="1" i="1">
                <a:solidFill>
                  <a:srgbClr val="A50021"/>
                </a:solidFill>
                <a:effectLst>
                  <a:outerShdw blurRad="38100" dist="38100" dir="2700000" algn="tl">
                    <a:srgbClr val="000000"/>
                  </a:outerShdw>
                </a:effectLst>
                <a:latin typeface="宋体" pitchFamily="2" charset="-122"/>
              </a:rPr>
              <a:t>元素分析</a:t>
            </a:r>
          </a:p>
        </p:txBody>
      </p:sp>
      <p:sp>
        <p:nvSpPr>
          <p:cNvPr id="36870" name="Text Box 5"/>
          <p:cNvSpPr txBox="1">
            <a:spLocks noChangeArrowheads="1"/>
          </p:cNvSpPr>
          <p:nvPr/>
        </p:nvSpPr>
        <p:spPr bwMode="auto">
          <a:xfrm>
            <a:off x="179388" y="1916113"/>
            <a:ext cx="671512" cy="1512887"/>
          </a:xfrm>
          <a:prstGeom prst="rect">
            <a:avLst/>
          </a:prstGeom>
          <a:solidFill>
            <a:schemeClr val="bg2"/>
          </a:solidFill>
          <a:ln w="9525">
            <a:noFill/>
            <a:miter lim="800000"/>
            <a:headEnd/>
            <a:tailEnd/>
          </a:ln>
        </p:spPr>
        <p:txBody>
          <a:bodyPr vert="eaVert">
            <a:spAutoFit/>
          </a:bodyPr>
          <a:lstStyle/>
          <a:p>
            <a:pPr>
              <a:spcBef>
                <a:spcPct val="50000"/>
              </a:spcBef>
            </a:pPr>
            <a:r>
              <a:rPr kumimoji="1" lang="zh-CN" altLang="en-US" sz="3200" b="1">
                <a:solidFill>
                  <a:srgbClr val="A50021"/>
                </a:solidFill>
                <a:latin typeface="楷体_GB2312" pitchFamily="49" charset="-122"/>
                <a:ea typeface="楷体_GB2312" pitchFamily="49" charset="-122"/>
              </a:rPr>
              <a:t>状态图</a:t>
            </a:r>
          </a:p>
        </p:txBody>
      </p:sp>
      <p:pic>
        <p:nvPicPr>
          <p:cNvPr id="36871" name="Picture 6"/>
          <p:cNvPicPr>
            <a:picLocks noChangeAspect="1" noChangeArrowheads="1"/>
          </p:cNvPicPr>
          <p:nvPr/>
        </p:nvPicPr>
        <p:blipFill>
          <a:blip r:embed="rId2"/>
          <a:srcRect/>
          <a:stretch>
            <a:fillRect/>
          </a:stretch>
        </p:blipFill>
        <p:spPr bwMode="auto">
          <a:xfrm>
            <a:off x="1403350" y="3284538"/>
            <a:ext cx="6408738" cy="3157537"/>
          </a:xfrm>
          <a:prstGeom prst="rect">
            <a:avLst/>
          </a:prstGeom>
          <a:noFill/>
          <a:ln w="9525">
            <a:noFill/>
            <a:miter lim="800000"/>
            <a:headEnd/>
            <a:tailEnd/>
          </a:ln>
        </p:spPr>
      </p:pic>
      <p:sp>
        <p:nvSpPr>
          <p:cNvPr id="8" name="文本框 7">
            <a:extLst>
              <a:ext uri="{FF2B5EF4-FFF2-40B4-BE49-F238E27FC236}">
                <a16:creationId xmlns:a16="http://schemas.microsoft.com/office/drawing/2014/main" id="{0E865083-D3EB-4BC1-A024-9922507D7119}"/>
              </a:ext>
            </a:extLst>
          </p:cNvPr>
          <p:cNvSpPr txBox="1"/>
          <p:nvPr/>
        </p:nvSpPr>
        <p:spPr>
          <a:xfrm>
            <a:off x="7397750" y="6205538"/>
            <a:ext cx="1143000" cy="369332"/>
          </a:xfrm>
          <a:prstGeom prst="rect">
            <a:avLst/>
          </a:prstGeom>
          <a:noFill/>
        </p:spPr>
        <p:txBody>
          <a:bodyPr wrap="square" rtlCol="0">
            <a:spAutoFit/>
          </a:bodyPr>
          <a:lstStyle/>
          <a:p>
            <a:r>
              <a:rPr lang="en-US" altLang="zh-CN" b="1" dirty="0" err="1">
                <a:solidFill>
                  <a:srgbClr val="FF0000"/>
                </a:solidFill>
              </a:rPr>
              <a:t>ch</a:t>
            </a:r>
            <a:r>
              <a:rPr lang="en-US" altLang="zh-CN" b="1" dirty="0">
                <a:solidFill>
                  <a:srgbClr val="FF0000"/>
                </a:solidFill>
              </a:rPr>
              <a:t> 2</a:t>
            </a:r>
            <a:endParaRPr lang="en-US" b="1" dirty="0">
              <a:solidFill>
                <a:srgbClr val="FF0000"/>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D2536A-F0EA-4685-BA54-A3DD4E9B70A7}"/>
              </a:ext>
            </a:extLst>
          </p:cNvPr>
          <p:cNvSpPr>
            <a:spLocks noGrp="1"/>
          </p:cNvSpPr>
          <p:nvPr>
            <p:ph type="title"/>
          </p:nvPr>
        </p:nvSpPr>
        <p:spPr/>
        <p:txBody>
          <a:bodyPr/>
          <a:lstStyle/>
          <a:p>
            <a:endParaRPr lang="en-US"/>
          </a:p>
        </p:txBody>
      </p:sp>
      <p:sp>
        <p:nvSpPr>
          <p:cNvPr id="3" name="内容占位符 2">
            <a:extLst>
              <a:ext uri="{FF2B5EF4-FFF2-40B4-BE49-F238E27FC236}">
                <a16:creationId xmlns:a16="http://schemas.microsoft.com/office/drawing/2014/main" id="{6997ECC9-9E1F-42C4-BEEA-6EA59CB681B3}"/>
              </a:ext>
            </a:extLst>
          </p:cNvPr>
          <p:cNvSpPr>
            <a:spLocks noGrp="1"/>
          </p:cNvSpPr>
          <p:nvPr>
            <p:ph idx="1"/>
          </p:nvPr>
        </p:nvSpPr>
        <p:spPr/>
        <p:txBody>
          <a:bodyPr/>
          <a:lstStyle/>
          <a:p>
            <a:endParaRPr lang="en-US"/>
          </a:p>
        </p:txBody>
      </p:sp>
      <p:sp>
        <p:nvSpPr>
          <p:cNvPr id="4" name="灯片编号占位符 3">
            <a:extLst>
              <a:ext uri="{FF2B5EF4-FFF2-40B4-BE49-F238E27FC236}">
                <a16:creationId xmlns:a16="http://schemas.microsoft.com/office/drawing/2014/main" id="{5EC1CC1B-40DE-4769-A193-0504BAA964C2}"/>
              </a:ext>
            </a:extLst>
          </p:cNvPr>
          <p:cNvSpPr>
            <a:spLocks noGrp="1"/>
          </p:cNvSpPr>
          <p:nvPr>
            <p:ph type="sldNum" sz="quarter" idx="10"/>
          </p:nvPr>
        </p:nvSpPr>
        <p:spPr/>
        <p:txBody>
          <a:bodyPr/>
          <a:lstStyle/>
          <a:p>
            <a:pPr>
              <a:defRPr/>
            </a:pPr>
            <a:r>
              <a:rPr lang="zh-CN" altLang="en-US"/>
              <a:t>第</a:t>
            </a:r>
            <a:fld id="{64BE436E-1BD9-43BF-9670-D2A30F50F618}" type="slidenum">
              <a:rPr lang="zh-CN" altLang="en-US" smtClean="0"/>
              <a:pPr>
                <a:defRPr/>
              </a:pPr>
              <a:t>26</a:t>
            </a:fld>
            <a:r>
              <a:rPr lang="zh-CN" altLang="en-US"/>
              <a:t>页</a:t>
            </a:r>
          </a:p>
        </p:txBody>
      </p:sp>
      <p:grpSp>
        <p:nvGrpSpPr>
          <p:cNvPr id="5" name="组合 4">
            <a:extLst>
              <a:ext uri="{FF2B5EF4-FFF2-40B4-BE49-F238E27FC236}">
                <a16:creationId xmlns:a16="http://schemas.microsoft.com/office/drawing/2014/main" id="{BFC709DE-BD83-43EE-825B-F53A8E18BC51}"/>
              </a:ext>
            </a:extLst>
          </p:cNvPr>
          <p:cNvGrpSpPr/>
          <p:nvPr/>
        </p:nvGrpSpPr>
        <p:grpSpPr>
          <a:xfrm>
            <a:off x="76200" y="228600"/>
            <a:ext cx="8839200" cy="6019800"/>
            <a:chOff x="3966004" y="1922722"/>
            <a:chExt cx="2793492" cy="2046731"/>
          </a:xfrm>
        </p:grpSpPr>
        <p:sp>
          <p:nvSpPr>
            <p:cNvPr id="6" name="object 6">
              <a:extLst>
                <a:ext uri="{FF2B5EF4-FFF2-40B4-BE49-F238E27FC236}">
                  <a16:creationId xmlns:a16="http://schemas.microsoft.com/office/drawing/2014/main" id="{12C41E80-3F74-4E26-98B3-EF8088B7D9F8}"/>
                </a:ext>
              </a:extLst>
            </p:cNvPr>
            <p:cNvSpPr/>
            <p:nvPr/>
          </p:nvSpPr>
          <p:spPr>
            <a:xfrm>
              <a:off x="3966004" y="1922722"/>
              <a:ext cx="2793492" cy="633983"/>
            </a:xfrm>
            <a:prstGeom prst="rect">
              <a:avLst/>
            </a:prstGeom>
            <a:blipFill>
              <a:blip r:embed="rId2" cstate="print"/>
              <a:stretch>
                <a:fillRect/>
              </a:stretch>
            </a:blipFill>
          </p:spPr>
          <p:txBody>
            <a:bodyPr wrap="square" lIns="0" tIns="0" rIns="0" bIns="0" rtlCol="0"/>
            <a:lstStyle/>
            <a:p>
              <a:endParaRPr/>
            </a:p>
          </p:txBody>
        </p:sp>
        <p:sp>
          <p:nvSpPr>
            <p:cNvPr id="7" name="object 9">
              <a:extLst>
                <a:ext uri="{FF2B5EF4-FFF2-40B4-BE49-F238E27FC236}">
                  <a16:creationId xmlns:a16="http://schemas.microsoft.com/office/drawing/2014/main" id="{EAA7C188-A101-4F1B-9BA6-F9D6D460F4BE}"/>
                </a:ext>
              </a:extLst>
            </p:cNvPr>
            <p:cNvSpPr/>
            <p:nvPr/>
          </p:nvSpPr>
          <p:spPr>
            <a:xfrm>
              <a:off x="3966004" y="2556706"/>
              <a:ext cx="2793492" cy="1412747"/>
            </a:xfrm>
            <a:prstGeom prst="rect">
              <a:avLst/>
            </a:prstGeom>
            <a:blipFill>
              <a:blip r:embed="rId3" cstate="print"/>
              <a:stretch>
                <a:fillRect/>
              </a:stretch>
            </a:blipFill>
          </p:spPr>
          <p:txBody>
            <a:bodyPr wrap="square" lIns="0" tIns="0" rIns="0" bIns="0" rtlCol="0"/>
            <a:lstStyle/>
            <a:p>
              <a:endParaRPr/>
            </a:p>
          </p:txBody>
        </p:sp>
      </p:grpSp>
    </p:spTree>
    <p:extLst>
      <p:ext uri="{BB962C8B-B14F-4D97-AF65-F5344CB8AC3E}">
        <p14:creationId xmlns:p14="http://schemas.microsoft.com/office/powerpoint/2010/main" val="25288524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灯片编号占位符 5"/>
          <p:cNvSpPr>
            <a:spLocks noGrp="1"/>
          </p:cNvSpPr>
          <p:nvPr>
            <p:ph type="sldNum" sz="quarter" idx="10"/>
          </p:nvPr>
        </p:nvSpPr>
        <p:spPr>
          <a:noFill/>
        </p:spPr>
        <p:txBody>
          <a:bodyPr/>
          <a:lstStyle/>
          <a:p>
            <a:fld id="{D57A7220-BEAB-41BB-9339-BEA2C61242A3}" type="slidenum">
              <a:rPr lang="zh-CN" altLang="en-US" smtClean="0"/>
              <a:pPr/>
              <a:t>27</a:t>
            </a:fld>
            <a:endParaRPr lang="en-US" altLang="zh-CN" dirty="0"/>
          </a:p>
        </p:txBody>
      </p:sp>
      <p:sp>
        <p:nvSpPr>
          <p:cNvPr id="37891" name="Rectangle 2"/>
          <p:cNvSpPr>
            <a:spLocks noChangeArrowheads="1"/>
          </p:cNvSpPr>
          <p:nvPr/>
        </p:nvSpPr>
        <p:spPr bwMode="auto">
          <a:xfrm>
            <a:off x="1004888" y="1773238"/>
            <a:ext cx="2271712" cy="3444875"/>
          </a:xfrm>
          <a:prstGeom prst="rect">
            <a:avLst/>
          </a:prstGeom>
          <a:noFill/>
          <a:ln w="9525" algn="ctr">
            <a:noFill/>
            <a:miter lim="800000"/>
            <a:headEnd/>
            <a:tailEnd/>
          </a:ln>
        </p:spPr>
        <p:txBody>
          <a:bodyPr>
            <a:spAutoFit/>
          </a:bodyPr>
          <a:lstStyle/>
          <a:p>
            <a:r>
              <a:rPr kumimoji="1" lang="zh-CN" altLang="en-US" sz="2000">
                <a:solidFill>
                  <a:srgbClr val="FFCCFF"/>
                </a:solidFill>
                <a:latin typeface="黑体" pitchFamily="2" charset="-122"/>
                <a:ea typeface="黑体" pitchFamily="2" charset="-122"/>
              </a:rPr>
              <a:t>  </a:t>
            </a:r>
            <a:r>
              <a:rPr kumimoji="1" lang="zh-CN" altLang="en-US" sz="2000">
                <a:latin typeface="楷体_GB2312" pitchFamily="49" charset="-122"/>
                <a:ea typeface="楷体_GB2312" pitchFamily="49" charset="-122"/>
              </a:rPr>
              <a:t>活动图是用来表示两个或者更多的对象之间在处理某个活动时的过程控制流程。</a:t>
            </a:r>
          </a:p>
          <a:p>
            <a:r>
              <a:rPr kumimoji="1" lang="zh-CN" altLang="en-US" sz="2000">
                <a:latin typeface="楷体_GB2312" pitchFamily="49" charset="-122"/>
                <a:ea typeface="楷体_GB2312" pitchFamily="49" charset="-122"/>
              </a:rPr>
              <a:t>  活动图能够在业务单元的级别上，对更高级别的业务过程进行建模，或者对低级别的内部类操作进行建模</a:t>
            </a:r>
            <a:r>
              <a:rPr kumimoji="1" lang="zh-CN" altLang="en-US" sz="2000">
                <a:solidFill>
                  <a:srgbClr val="FFCCFF"/>
                </a:solidFill>
                <a:latin typeface="黑体" pitchFamily="2" charset="-122"/>
                <a:ea typeface="黑体" pitchFamily="2" charset="-122"/>
              </a:rPr>
              <a:t>。</a:t>
            </a:r>
          </a:p>
        </p:txBody>
      </p:sp>
      <p:sp>
        <p:nvSpPr>
          <p:cNvPr id="441347" name="Text Box 3"/>
          <p:cNvSpPr txBox="1">
            <a:spLocks noChangeArrowheads="1"/>
          </p:cNvSpPr>
          <p:nvPr/>
        </p:nvSpPr>
        <p:spPr bwMode="auto">
          <a:xfrm>
            <a:off x="5724525" y="1268413"/>
            <a:ext cx="3048000" cy="457200"/>
          </a:xfrm>
          <a:prstGeom prst="rect">
            <a:avLst/>
          </a:prstGeom>
          <a:solidFill>
            <a:srgbClr val="CCFFFF"/>
          </a:solidFill>
          <a:ln w="9525" algn="ctr">
            <a:noFill/>
            <a:miter lim="800000"/>
            <a:headEnd/>
            <a:tailEnd/>
          </a:ln>
          <a:effectLst/>
        </p:spPr>
        <p:txBody>
          <a:bodyPr>
            <a:spAutoFit/>
          </a:bodyPr>
          <a:lstStyle/>
          <a:p>
            <a:pPr>
              <a:spcBef>
                <a:spcPct val="50000"/>
              </a:spcBef>
              <a:defRPr/>
            </a:pPr>
            <a:r>
              <a:rPr lang="en-US" altLang="zh-CN" sz="2400" b="1" dirty="0">
                <a:solidFill>
                  <a:srgbClr val="A50021"/>
                </a:solidFill>
                <a:effectLst>
                  <a:outerShdw blurRad="38100" dist="38100" dir="2700000" algn="tl">
                    <a:srgbClr val="000000"/>
                  </a:outerShdw>
                </a:effectLst>
                <a:latin typeface="宋体" pitchFamily="2" charset="-122"/>
              </a:rPr>
              <a:t>P37  2.1.7</a:t>
            </a:r>
            <a:endParaRPr lang="zh-CN" altLang="en-US" sz="2400" b="1" dirty="0">
              <a:solidFill>
                <a:srgbClr val="A50021"/>
              </a:solidFill>
              <a:effectLst>
                <a:outerShdw blurRad="38100" dist="38100" dir="2700000" algn="tl">
                  <a:srgbClr val="000000"/>
                </a:outerShdw>
              </a:effectLst>
              <a:latin typeface="宋体" pitchFamily="2" charset="-122"/>
            </a:endParaRPr>
          </a:p>
        </p:txBody>
      </p:sp>
      <p:sp>
        <p:nvSpPr>
          <p:cNvPr id="441348" name="Text Box 4"/>
          <p:cNvSpPr txBox="1">
            <a:spLocks noChangeArrowheads="1"/>
          </p:cNvSpPr>
          <p:nvPr/>
        </p:nvSpPr>
        <p:spPr bwMode="auto">
          <a:xfrm>
            <a:off x="250825" y="1125538"/>
            <a:ext cx="5041900" cy="528637"/>
          </a:xfrm>
          <a:prstGeom prst="rect">
            <a:avLst/>
          </a:prstGeom>
          <a:solidFill>
            <a:srgbClr val="C0C0C0"/>
          </a:solidFill>
          <a:ln w="9525" algn="ctr">
            <a:solidFill>
              <a:schemeClr val="bg2"/>
            </a:solidFill>
            <a:miter lim="800000"/>
            <a:headEnd/>
            <a:tailEnd/>
          </a:ln>
          <a:effectLst/>
        </p:spPr>
        <p:txBody>
          <a:bodyPr>
            <a:spAutoFit/>
          </a:bodyPr>
          <a:lstStyle/>
          <a:p>
            <a:pPr>
              <a:spcBef>
                <a:spcPct val="50000"/>
              </a:spcBef>
              <a:defRPr/>
            </a:pPr>
            <a:r>
              <a:rPr lang="zh-CN" altLang="en-US" sz="2800" b="1" i="1">
                <a:solidFill>
                  <a:srgbClr val="A50021"/>
                </a:solidFill>
                <a:effectLst>
                  <a:outerShdw blurRad="38100" dist="38100" dir="2700000" algn="tl">
                    <a:srgbClr val="000000"/>
                  </a:outerShdw>
                </a:effectLst>
                <a:latin typeface="宋体" pitchFamily="2" charset="-122"/>
              </a:rPr>
              <a:t>二、常用的</a:t>
            </a:r>
            <a:r>
              <a:rPr lang="en-US" altLang="zh-CN" sz="2800" b="1" i="1">
                <a:solidFill>
                  <a:srgbClr val="A50021"/>
                </a:solidFill>
                <a:effectLst>
                  <a:outerShdw blurRad="38100" dist="38100" dir="2700000" algn="tl">
                    <a:srgbClr val="000000"/>
                  </a:outerShdw>
                </a:effectLst>
                <a:latin typeface="宋体" pitchFamily="2" charset="-122"/>
              </a:rPr>
              <a:t>UML</a:t>
            </a:r>
            <a:r>
              <a:rPr lang="zh-CN" altLang="en-US" sz="2800" b="1" i="1">
                <a:solidFill>
                  <a:srgbClr val="A50021"/>
                </a:solidFill>
                <a:effectLst>
                  <a:outerShdw blurRad="38100" dist="38100" dir="2700000" algn="tl">
                    <a:srgbClr val="000000"/>
                  </a:outerShdw>
                </a:effectLst>
                <a:latin typeface="宋体" pitchFamily="2" charset="-122"/>
              </a:rPr>
              <a:t>元素分析</a:t>
            </a:r>
          </a:p>
        </p:txBody>
      </p:sp>
      <p:sp>
        <p:nvSpPr>
          <p:cNvPr id="37894" name="Text Box 5"/>
          <p:cNvSpPr txBox="1">
            <a:spLocks noChangeArrowheads="1"/>
          </p:cNvSpPr>
          <p:nvPr/>
        </p:nvSpPr>
        <p:spPr bwMode="auto">
          <a:xfrm>
            <a:off x="179388" y="1916113"/>
            <a:ext cx="671512" cy="1512887"/>
          </a:xfrm>
          <a:prstGeom prst="rect">
            <a:avLst/>
          </a:prstGeom>
          <a:solidFill>
            <a:schemeClr val="bg2"/>
          </a:solidFill>
          <a:ln w="9525">
            <a:noFill/>
            <a:miter lim="800000"/>
            <a:headEnd/>
            <a:tailEnd/>
          </a:ln>
        </p:spPr>
        <p:txBody>
          <a:bodyPr vert="eaVert">
            <a:spAutoFit/>
          </a:bodyPr>
          <a:lstStyle/>
          <a:p>
            <a:pPr>
              <a:spcBef>
                <a:spcPct val="50000"/>
              </a:spcBef>
            </a:pPr>
            <a:r>
              <a:rPr kumimoji="1" lang="zh-CN" altLang="en-US" sz="3200" b="1">
                <a:solidFill>
                  <a:srgbClr val="A50021"/>
                </a:solidFill>
                <a:latin typeface="楷体_GB2312" pitchFamily="49" charset="-122"/>
                <a:ea typeface="楷体_GB2312" pitchFamily="49" charset="-122"/>
              </a:rPr>
              <a:t>活动图</a:t>
            </a:r>
          </a:p>
        </p:txBody>
      </p:sp>
      <p:pic>
        <p:nvPicPr>
          <p:cNvPr id="37895" name="Picture 6"/>
          <p:cNvPicPr>
            <a:picLocks noChangeAspect="1" noChangeArrowheads="1"/>
          </p:cNvPicPr>
          <p:nvPr/>
        </p:nvPicPr>
        <p:blipFill>
          <a:blip r:embed="rId2"/>
          <a:srcRect/>
          <a:stretch>
            <a:fillRect/>
          </a:stretch>
        </p:blipFill>
        <p:spPr bwMode="auto">
          <a:xfrm>
            <a:off x="3408176" y="1804987"/>
            <a:ext cx="5473700" cy="4440238"/>
          </a:xfrm>
          <a:prstGeom prst="rect">
            <a:avLst/>
          </a:prstGeom>
          <a:noFill/>
          <a:ln w="9525">
            <a:noFill/>
            <a:miter lim="800000"/>
            <a:headEnd/>
            <a:tailEnd/>
          </a:ln>
        </p:spPr>
      </p:pic>
      <p:sp>
        <p:nvSpPr>
          <p:cNvPr id="8" name="文本框 7">
            <a:extLst>
              <a:ext uri="{FF2B5EF4-FFF2-40B4-BE49-F238E27FC236}">
                <a16:creationId xmlns:a16="http://schemas.microsoft.com/office/drawing/2014/main" id="{411C8E90-0463-4F42-8CCE-3EBA260F4C43}"/>
              </a:ext>
            </a:extLst>
          </p:cNvPr>
          <p:cNvSpPr txBox="1"/>
          <p:nvPr/>
        </p:nvSpPr>
        <p:spPr>
          <a:xfrm>
            <a:off x="7397750" y="6205538"/>
            <a:ext cx="1143000" cy="369332"/>
          </a:xfrm>
          <a:prstGeom prst="rect">
            <a:avLst/>
          </a:prstGeom>
          <a:noFill/>
        </p:spPr>
        <p:txBody>
          <a:bodyPr wrap="square" rtlCol="0">
            <a:spAutoFit/>
          </a:bodyPr>
          <a:lstStyle/>
          <a:p>
            <a:r>
              <a:rPr lang="en-US" altLang="zh-CN" b="1" dirty="0" err="1">
                <a:solidFill>
                  <a:srgbClr val="FF0000"/>
                </a:solidFill>
              </a:rPr>
              <a:t>ch</a:t>
            </a:r>
            <a:r>
              <a:rPr lang="en-US" altLang="zh-CN" b="1" dirty="0">
                <a:solidFill>
                  <a:srgbClr val="FF0000"/>
                </a:solidFill>
              </a:rPr>
              <a:t> 2</a:t>
            </a:r>
            <a:endParaRPr lang="en-US" b="1" dirty="0">
              <a:solidFill>
                <a:srgbClr val="FF0000"/>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241882-597A-41F6-9924-1D70AF9F9085}"/>
              </a:ext>
            </a:extLst>
          </p:cNvPr>
          <p:cNvSpPr>
            <a:spLocks noGrp="1"/>
          </p:cNvSpPr>
          <p:nvPr>
            <p:ph type="title"/>
          </p:nvPr>
        </p:nvSpPr>
        <p:spPr/>
        <p:txBody>
          <a:bodyPr/>
          <a:lstStyle/>
          <a:p>
            <a:endParaRPr lang="en-US"/>
          </a:p>
        </p:txBody>
      </p:sp>
      <p:sp>
        <p:nvSpPr>
          <p:cNvPr id="3" name="内容占位符 2">
            <a:extLst>
              <a:ext uri="{FF2B5EF4-FFF2-40B4-BE49-F238E27FC236}">
                <a16:creationId xmlns:a16="http://schemas.microsoft.com/office/drawing/2014/main" id="{FE9C3771-15A4-45F4-A561-A2950FB4655B}"/>
              </a:ext>
            </a:extLst>
          </p:cNvPr>
          <p:cNvSpPr>
            <a:spLocks noGrp="1"/>
          </p:cNvSpPr>
          <p:nvPr>
            <p:ph idx="1"/>
          </p:nvPr>
        </p:nvSpPr>
        <p:spPr/>
        <p:txBody>
          <a:bodyPr/>
          <a:lstStyle/>
          <a:p>
            <a:endParaRPr lang="en-US"/>
          </a:p>
        </p:txBody>
      </p:sp>
      <p:sp>
        <p:nvSpPr>
          <p:cNvPr id="4" name="灯片编号占位符 3">
            <a:extLst>
              <a:ext uri="{FF2B5EF4-FFF2-40B4-BE49-F238E27FC236}">
                <a16:creationId xmlns:a16="http://schemas.microsoft.com/office/drawing/2014/main" id="{47316F4D-84D0-424B-B57B-6556B9802C4D}"/>
              </a:ext>
            </a:extLst>
          </p:cNvPr>
          <p:cNvSpPr>
            <a:spLocks noGrp="1"/>
          </p:cNvSpPr>
          <p:nvPr>
            <p:ph type="sldNum" sz="quarter" idx="10"/>
          </p:nvPr>
        </p:nvSpPr>
        <p:spPr/>
        <p:txBody>
          <a:bodyPr/>
          <a:lstStyle/>
          <a:p>
            <a:pPr>
              <a:defRPr/>
            </a:pPr>
            <a:r>
              <a:rPr lang="zh-CN" altLang="en-US"/>
              <a:t>第</a:t>
            </a:r>
            <a:fld id="{64BE436E-1BD9-43BF-9670-D2A30F50F618}" type="slidenum">
              <a:rPr lang="zh-CN" altLang="en-US" smtClean="0"/>
              <a:pPr>
                <a:defRPr/>
              </a:pPr>
              <a:t>28</a:t>
            </a:fld>
            <a:r>
              <a:rPr lang="zh-CN" altLang="en-US"/>
              <a:t>页</a:t>
            </a:r>
          </a:p>
        </p:txBody>
      </p:sp>
      <p:pic>
        <p:nvPicPr>
          <p:cNvPr id="5" name="Picture 4">
            <a:extLst>
              <a:ext uri="{FF2B5EF4-FFF2-40B4-BE49-F238E27FC236}">
                <a16:creationId xmlns:a16="http://schemas.microsoft.com/office/drawing/2014/main" id="{34818C1B-35AA-4853-9DFD-2397E23D6F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726756"/>
            <a:ext cx="8534400" cy="57068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09413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DBBAB7-067D-4CC3-B854-11019177833A}"/>
              </a:ext>
            </a:extLst>
          </p:cNvPr>
          <p:cNvSpPr>
            <a:spLocks noGrp="1"/>
          </p:cNvSpPr>
          <p:nvPr>
            <p:ph type="title"/>
          </p:nvPr>
        </p:nvSpPr>
        <p:spPr/>
        <p:txBody>
          <a:bodyPr/>
          <a:lstStyle/>
          <a:p>
            <a:endParaRPr lang="en-US"/>
          </a:p>
        </p:txBody>
      </p:sp>
      <p:sp>
        <p:nvSpPr>
          <p:cNvPr id="3" name="内容占位符 2">
            <a:extLst>
              <a:ext uri="{FF2B5EF4-FFF2-40B4-BE49-F238E27FC236}">
                <a16:creationId xmlns:a16="http://schemas.microsoft.com/office/drawing/2014/main" id="{5686DE15-56DE-40C3-9E41-B0D7207EF2AA}"/>
              </a:ext>
            </a:extLst>
          </p:cNvPr>
          <p:cNvSpPr>
            <a:spLocks noGrp="1"/>
          </p:cNvSpPr>
          <p:nvPr>
            <p:ph idx="1"/>
          </p:nvPr>
        </p:nvSpPr>
        <p:spPr/>
        <p:txBody>
          <a:bodyPr/>
          <a:lstStyle/>
          <a:p>
            <a:endParaRPr lang="en-US"/>
          </a:p>
        </p:txBody>
      </p:sp>
      <p:sp>
        <p:nvSpPr>
          <p:cNvPr id="4" name="灯片编号占位符 3">
            <a:extLst>
              <a:ext uri="{FF2B5EF4-FFF2-40B4-BE49-F238E27FC236}">
                <a16:creationId xmlns:a16="http://schemas.microsoft.com/office/drawing/2014/main" id="{4F9512D0-4BAF-43D5-A707-2ADFD0F9E7DE}"/>
              </a:ext>
            </a:extLst>
          </p:cNvPr>
          <p:cNvSpPr>
            <a:spLocks noGrp="1"/>
          </p:cNvSpPr>
          <p:nvPr>
            <p:ph type="sldNum" sz="quarter" idx="10"/>
          </p:nvPr>
        </p:nvSpPr>
        <p:spPr/>
        <p:txBody>
          <a:bodyPr/>
          <a:lstStyle/>
          <a:p>
            <a:pPr>
              <a:defRPr/>
            </a:pPr>
            <a:r>
              <a:rPr lang="zh-CN" altLang="en-US"/>
              <a:t>第</a:t>
            </a:r>
            <a:fld id="{64BE436E-1BD9-43BF-9670-D2A30F50F618}" type="slidenum">
              <a:rPr lang="zh-CN" altLang="en-US" smtClean="0"/>
              <a:pPr>
                <a:defRPr/>
              </a:pPr>
              <a:t>29</a:t>
            </a:fld>
            <a:r>
              <a:rPr lang="zh-CN" altLang="en-US"/>
              <a:t>页</a:t>
            </a:r>
          </a:p>
        </p:txBody>
      </p:sp>
      <p:pic>
        <p:nvPicPr>
          <p:cNvPr id="5" name="Picture 6" descr="技术分享图片">
            <a:extLst>
              <a:ext uri="{FF2B5EF4-FFF2-40B4-BE49-F238E27FC236}">
                <a16:creationId xmlns:a16="http://schemas.microsoft.com/office/drawing/2014/main" id="{CD4F4B9D-C31B-4D75-BA29-ED102E11E48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 y="152400"/>
            <a:ext cx="9131485" cy="62870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32638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p:txBody>
          <a:bodyPr/>
          <a:lstStyle/>
          <a:p>
            <a:pPr>
              <a:defRPr/>
            </a:pPr>
            <a:r>
              <a:rPr lang="zh-CN" altLang="en-US"/>
              <a:t>第</a:t>
            </a:r>
            <a:fld id="{80FAD41D-FADE-4E2F-86E5-286D5961213B}" type="slidenum">
              <a:rPr lang="zh-CN" altLang="en-US"/>
              <a:pPr>
                <a:defRPr/>
              </a:pPr>
              <a:t>3</a:t>
            </a:fld>
            <a:r>
              <a:rPr lang="zh-CN" altLang="en-US"/>
              <a:t>页</a:t>
            </a:r>
          </a:p>
        </p:txBody>
      </p:sp>
      <p:sp>
        <p:nvSpPr>
          <p:cNvPr id="4099" name="Rectangle 2"/>
          <p:cNvSpPr>
            <a:spLocks noGrp="1" noChangeArrowheads="1"/>
          </p:cNvSpPr>
          <p:nvPr>
            <p:ph type="title"/>
          </p:nvPr>
        </p:nvSpPr>
        <p:spPr/>
        <p:txBody>
          <a:bodyPr/>
          <a:lstStyle/>
          <a:p>
            <a:r>
              <a:rPr lang="zh-CN" altLang="en-US"/>
              <a:t>本章的学习目标</a:t>
            </a:r>
          </a:p>
        </p:txBody>
      </p:sp>
      <p:sp>
        <p:nvSpPr>
          <p:cNvPr id="4100" name="Rectangle 3"/>
          <p:cNvSpPr>
            <a:spLocks noGrp="1" noChangeArrowheads="1"/>
          </p:cNvSpPr>
          <p:nvPr>
            <p:ph type="body" idx="1"/>
          </p:nvPr>
        </p:nvSpPr>
        <p:spPr/>
        <p:txBody>
          <a:bodyPr/>
          <a:lstStyle/>
          <a:p>
            <a:pPr>
              <a:lnSpc>
                <a:spcPct val="90000"/>
              </a:lnSpc>
            </a:pPr>
            <a:r>
              <a:rPr lang="zh-CN" altLang="en-US" dirty="0"/>
              <a:t>理解</a:t>
            </a:r>
            <a:r>
              <a:rPr lang="en-US" altLang="zh-CN" dirty="0"/>
              <a:t>UML</a:t>
            </a:r>
            <a:r>
              <a:rPr lang="zh-CN" altLang="en-US" dirty="0"/>
              <a:t>九种图的含义</a:t>
            </a:r>
          </a:p>
          <a:p>
            <a:pPr>
              <a:lnSpc>
                <a:spcPct val="90000"/>
              </a:lnSpc>
            </a:pPr>
            <a:r>
              <a:rPr lang="zh-CN" altLang="en-US" dirty="0"/>
              <a:t>理解</a:t>
            </a:r>
            <a:r>
              <a:rPr lang="en-US" altLang="zh-CN" dirty="0"/>
              <a:t>UML</a:t>
            </a:r>
            <a:r>
              <a:rPr lang="zh-CN" altLang="en-US" dirty="0"/>
              <a:t>视图</a:t>
            </a:r>
          </a:p>
          <a:p>
            <a:pPr>
              <a:lnSpc>
                <a:spcPct val="90000"/>
              </a:lnSpc>
            </a:pPr>
            <a:r>
              <a:rPr lang="zh-CN" altLang="en-US" dirty="0"/>
              <a:t>掌握</a:t>
            </a:r>
            <a:r>
              <a:rPr lang="en-US" altLang="zh-CN" dirty="0"/>
              <a:t>UML</a:t>
            </a:r>
            <a:r>
              <a:rPr lang="zh-CN" altLang="en-US" dirty="0"/>
              <a:t>的基本元素</a:t>
            </a:r>
          </a:p>
          <a:p>
            <a:pPr>
              <a:lnSpc>
                <a:spcPct val="90000"/>
              </a:lnSpc>
            </a:pPr>
            <a:r>
              <a:rPr lang="zh-CN" altLang="en-US" dirty="0"/>
              <a:t>掌握</a:t>
            </a:r>
            <a:r>
              <a:rPr lang="en-US" altLang="zh-CN" dirty="0"/>
              <a:t>Rational Rose</a:t>
            </a:r>
            <a:r>
              <a:rPr lang="zh-CN" altLang="en-US" dirty="0"/>
              <a:t>的基本操作</a:t>
            </a:r>
          </a:p>
          <a:p>
            <a:pPr>
              <a:lnSpc>
                <a:spcPct val="90000"/>
              </a:lnSpc>
            </a:pPr>
            <a:r>
              <a:rPr lang="zh-CN" altLang="en-US" dirty="0"/>
              <a:t>掌握</a:t>
            </a:r>
            <a:r>
              <a:rPr lang="en-US" altLang="zh-CN" dirty="0"/>
              <a:t>Rational Rose</a:t>
            </a:r>
            <a:r>
              <a:rPr lang="zh-CN" altLang="en-US" dirty="0"/>
              <a:t>双向工程</a:t>
            </a:r>
          </a:p>
        </p:txBody>
      </p:sp>
      <p:sp>
        <p:nvSpPr>
          <p:cNvPr id="5" name="文本框 4">
            <a:extLst>
              <a:ext uri="{FF2B5EF4-FFF2-40B4-BE49-F238E27FC236}">
                <a16:creationId xmlns:a16="http://schemas.microsoft.com/office/drawing/2014/main" id="{8FEF820E-E75C-4E5C-9246-8CB1CF60F9B9}"/>
              </a:ext>
            </a:extLst>
          </p:cNvPr>
          <p:cNvSpPr txBox="1"/>
          <p:nvPr/>
        </p:nvSpPr>
        <p:spPr>
          <a:xfrm>
            <a:off x="7397750" y="6205538"/>
            <a:ext cx="1143000" cy="369332"/>
          </a:xfrm>
          <a:prstGeom prst="rect">
            <a:avLst/>
          </a:prstGeom>
          <a:noFill/>
        </p:spPr>
        <p:txBody>
          <a:bodyPr wrap="square" rtlCol="0">
            <a:spAutoFit/>
          </a:bodyPr>
          <a:lstStyle/>
          <a:p>
            <a:r>
              <a:rPr lang="en-US" altLang="zh-CN" b="1" dirty="0" err="1">
                <a:solidFill>
                  <a:srgbClr val="FF0000"/>
                </a:solidFill>
              </a:rPr>
              <a:t>ch</a:t>
            </a:r>
            <a:r>
              <a:rPr lang="en-US" altLang="zh-CN" b="1" dirty="0">
                <a:solidFill>
                  <a:srgbClr val="FF0000"/>
                </a:solidFill>
              </a:rPr>
              <a:t> 2</a:t>
            </a:r>
            <a:endParaRPr lang="en-US" b="1" dirty="0">
              <a:solidFill>
                <a:srgbClr val="FF0000"/>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灯片编号占位符 5"/>
          <p:cNvSpPr>
            <a:spLocks noGrp="1"/>
          </p:cNvSpPr>
          <p:nvPr>
            <p:ph type="sldNum" sz="quarter" idx="10"/>
          </p:nvPr>
        </p:nvSpPr>
        <p:spPr>
          <a:noFill/>
        </p:spPr>
        <p:txBody>
          <a:bodyPr/>
          <a:lstStyle/>
          <a:p>
            <a:fld id="{47A2E155-7892-4E8D-A8CC-6CF28D298218}" type="slidenum">
              <a:rPr lang="zh-CN" altLang="en-US" smtClean="0"/>
              <a:pPr/>
              <a:t>30</a:t>
            </a:fld>
            <a:endParaRPr lang="en-US" altLang="zh-CN" dirty="0"/>
          </a:p>
        </p:txBody>
      </p:sp>
      <p:sp>
        <p:nvSpPr>
          <p:cNvPr id="38915" name="Rectangle 2"/>
          <p:cNvSpPr>
            <a:spLocks noChangeArrowheads="1"/>
          </p:cNvSpPr>
          <p:nvPr/>
        </p:nvSpPr>
        <p:spPr bwMode="auto">
          <a:xfrm>
            <a:off x="1004888" y="1773238"/>
            <a:ext cx="8139112" cy="1616075"/>
          </a:xfrm>
          <a:prstGeom prst="rect">
            <a:avLst/>
          </a:prstGeom>
          <a:noFill/>
          <a:ln w="9525" algn="ctr">
            <a:noFill/>
            <a:miter lim="800000"/>
            <a:headEnd/>
            <a:tailEnd/>
          </a:ln>
        </p:spPr>
        <p:txBody>
          <a:bodyPr>
            <a:spAutoFit/>
          </a:bodyPr>
          <a:lstStyle/>
          <a:p>
            <a:r>
              <a:rPr kumimoji="1" lang="zh-CN" altLang="en-US" sz="2000">
                <a:latin typeface="楷体_GB2312" pitchFamily="49" charset="-122"/>
                <a:ea typeface="楷体_GB2312" pitchFamily="49" charset="-122"/>
              </a:rPr>
              <a:t>构件图是要指出某些功能实际存在哪些地方。  </a:t>
            </a:r>
          </a:p>
          <a:p>
            <a:r>
              <a:rPr kumimoji="1" lang="zh-CN" altLang="en-US" sz="2000">
                <a:latin typeface="楷体_GB2312" pitchFamily="49" charset="-122"/>
                <a:ea typeface="楷体_GB2312" pitchFamily="49" charset="-122"/>
              </a:rPr>
              <a:t>  构件图提供系统的物理视图，它是根据系统的代码构件显示了系统代码的整个物理结构。</a:t>
            </a:r>
          </a:p>
          <a:p>
            <a:r>
              <a:rPr kumimoji="1" lang="zh-CN" altLang="en-US" sz="2000">
                <a:latin typeface="楷体_GB2312" pitchFamily="49" charset="-122"/>
                <a:ea typeface="楷体_GB2312" pitchFamily="49" charset="-122"/>
              </a:rPr>
              <a:t>  构件图最经常用于实际的编程工作中。在以构件为基础的开发（</a:t>
            </a:r>
            <a:r>
              <a:rPr kumimoji="1" lang="en-US" altLang="zh-CN" sz="2000">
                <a:latin typeface="楷体_GB2312" pitchFamily="49" charset="-122"/>
                <a:ea typeface="楷体_GB2312" pitchFamily="49" charset="-122"/>
              </a:rPr>
              <a:t>CBD</a:t>
            </a:r>
            <a:r>
              <a:rPr kumimoji="1" lang="zh-CN" altLang="en-US" sz="2000">
                <a:latin typeface="楷体_GB2312" pitchFamily="49" charset="-122"/>
                <a:ea typeface="楷体_GB2312" pitchFamily="49" charset="-122"/>
              </a:rPr>
              <a:t>）中，构件图为系统架构师提供了一个为解决方案进行建模的自然形式。 </a:t>
            </a:r>
          </a:p>
        </p:txBody>
      </p:sp>
      <p:sp>
        <p:nvSpPr>
          <p:cNvPr id="442371" name="Text Box 3"/>
          <p:cNvSpPr txBox="1">
            <a:spLocks noChangeArrowheads="1"/>
          </p:cNvSpPr>
          <p:nvPr/>
        </p:nvSpPr>
        <p:spPr bwMode="auto">
          <a:xfrm>
            <a:off x="5724525" y="1268413"/>
            <a:ext cx="3048000" cy="457200"/>
          </a:xfrm>
          <a:prstGeom prst="rect">
            <a:avLst/>
          </a:prstGeom>
          <a:solidFill>
            <a:srgbClr val="CCFFFF"/>
          </a:solidFill>
          <a:ln w="9525" algn="ctr">
            <a:noFill/>
            <a:miter lim="800000"/>
            <a:headEnd/>
            <a:tailEnd/>
          </a:ln>
          <a:effectLst/>
        </p:spPr>
        <p:txBody>
          <a:bodyPr>
            <a:spAutoFit/>
          </a:bodyPr>
          <a:lstStyle/>
          <a:p>
            <a:pPr>
              <a:spcBef>
                <a:spcPct val="50000"/>
              </a:spcBef>
              <a:defRPr/>
            </a:pPr>
            <a:r>
              <a:rPr lang="en-US" altLang="zh-CN" sz="2400" b="1">
                <a:solidFill>
                  <a:srgbClr val="A50021"/>
                </a:solidFill>
                <a:effectLst>
                  <a:outerShdw blurRad="38100" dist="38100" dir="2700000" algn="tl">
                    <a:srgbClr val="000000"/>
                  </a:outerShdw>
                </a:effectLst>
                <a:latin typeface="宋体" pitchFamily="2" charset="-122"/>
              </a:rPr>
              <a:t>2</a:t>
            </a:r>
            <a:r>
              <a:rPr lang="zh-CN" altLang="en-US" sz="2400" b="1">
                <a:solidFill>
                  <a:srgbClr val="A50021"/>
                </a:solidFill>
                <a:effectLst>
                  <a:outerShdw blurRad="38100" dist="38100" dir="2700000" algn="tl">
                    <a:srgbClr val="000000"/>
                  </a:outerShdw>
                </a:effectLst>
                <a:latin typeface="宋体" pitchFamily="2" charset="-122"/>
              </a:rPr>
              <a:t>、图 </a:t>
            </a:r>
          </a:p>
        </p:txBody>
      </p:sp>
      <p:sp>
        <p:nvSpPr>
          <p:cNvPr id="442372" name="Text Box 4"/>
          <p:cNvSpPr txBox="1">
            <a:spLocks noChangeArrowheads="1"/>
          </p:cNvSpPr>
          <p:nvPr/>
        </p:nvSpPr>
        <p:spPr bwMode="auto">
          <a:xfrm>
            <a:off x="250825" y="1125538"/>
            <a:ext cx="5041900" cy="528637"/>
          </a:xfrm>
          <a:prstGeom prst="rect">
            <a:avLst/>
          </a:prstGeom>
          <a:solidFill>
            <a:srgbClr val="C0C0C0"/>
          </a:solidFill>
          <a:ln w="9525" algn="ctr">
            <a:solidFill>
              <a:schemeClr val="bg2"/>
            </a:solidFill>
            <a:miter lim="800000"/>
            <a:headEnd/>
            <a:tailEnd/>
          </a:ln>
          <a:effectLst/>
        </p:spPr>
        <p:txBody>
          <a:bodyPr>
            <a:spAutoFit/>
          </a:bodyPr>
          <a:lstStyle/>
          <a:p>
            <a:pPr>
              <a:spcBef>
                <a:spcPct val="50000"/>
              </a:spcBef>
              <a:defRPr/>
            </a:pPr>
            <a:r>
              <a:rPr lang="zh-CN" altLang="en-US" sz="2800" b="1" i="1">
                <a:solidFill>
                  <a:srgbClr val="A50021"/>
                </a:solidFill>
                <a:effectLst>
                  <a:outerShdw blurRad="38100" dist="38100" dir="2700000" algn="tl">
                    <a:srgbClr val="000000"/>
                  </a:outerShdw>
                </a:effectLst>
                <a:latin typeface="宋体" pitchFamily="2" charset="-122"/>
              </a:rPr>
              <a:t>二、常用的</a:t>
            </a:r>
            <a:r>
              <a:rPr lang="en-US" altLang="zh-CN" sz="2800" b="1" i="1">
                <a:solidFill>
                  <a:srgbClr val="A50021"/>
                </a:solidFill>
                <a:effectLst>
                  <a:outerShdw blurRad="38100" dist="38100" dir="2700000" algn="tl">
                    <a:srgbClr val="000000"/>
                  </a:outerShdw>
                </a:effectLst>
                <a:latin typeface="宋体" pitchFamily="2" charset="-122"/>
              </a:rPr>
              <a:t>UML</a:t>
            </a:r>
            <a:r>
              <a:rPr lang="zh-CN" altLang="en-US" sz="2800" b="1" i="1">
                <a:solidFill>
                  <a:srgbClr val="A50021"/>
                </a:solidFill>
                <a:effectLst>
                  <a:outerShdw blurRad="38100" dist="38100" dir="2700000" algn="tl">
                    <a:srgbClr val="000000"/>
                  </a:outerShdw>
                </a:effectLst>
                <a:latin typeface="宋体" pitchFamily="2" charset="-122"/>
              </a:rPr>
              <a:t>元素分析</a:t>
            </a:r>
          </a:p>
        </p:txBody>
      </p:sp>
      <p:sp>
        <p:nvSpPr>
          <p:cNvPr id="38918" name="Text Box 5"/>
          <p:cNvSpPr txBox="1">
            <a:spLocks noChangeArrowheads="1"/>
          </p:cNvSpPr>
          <p:nvPr/>
        </p:nvSpPr>
        <p:spPr bwMode="auto">
          <a:xfrm>
            <a:off x="179388" y="1916113"/>
            <a:ext cx="671512" cy="1512887"/>
          </a:xfrm>
          <a:prstGeom prst="rect">
            <a:avLst/>
          </a:prstGeom>
          <a:solidFill>
            <a:schemeClr val="bg2"/>
          </a:solidFill>
          <a:ln w="9525">
            <a:noFill/>
            <a:miter lim="800000"/>
            <a:headEnd/>
            <a:tailEnd/>
          </a:ln>
        </p:spPr>
        <p:txBody>
          <a:bodyPr vert="eaVert">
            <a:spAutoFit/>
          </a:bodyPr>
          <a:lstStyle/>
          <a:p>
            <a:pPr>
              <a:spcBef>
                <a:spcPct val="50000"/>
              </a:spcBef>
            </a:pPr>
            <a:r>
              <a:rPr kumimoji="1" lang="zh-CN" altLang="en-US" sz="3200" b="1">
                <a:solidFill>
                  <a:srgbClr val="A50021"/>
                </a:solidFill>
                <a:latin typeface="楷体_GB2312" pitchFamily="49" charset="-122"/>
                <a:ea typeface="楷体_GB2312" pitchFamily="49" charset="-122"/>
              </a:rPr>
              <a:t>构件图</a:t>
            </a:r>
          </a:p>
        </p:txBody>
      </p:sp>
      <p:sp>
        <p:nvSpPr>
          <p:cNvPr id="8" name="文本框 7">
            <a:extLst>
              <a:ext uri="{FF2B5EF4-FFF2-40B4-BE49-F238E27FC236}">
                <a16:creationId xmlns:a16="http://schemas.microsoft.com/office/drawing/2014/main" id="{14B92044-8C2E-40AC-ADC5-FEE1B06890F1}"/>
              </a:ext>
            </a:extLst>
          </p:cNvPr>
          <p:cNvSpPr txBox="1"/>
          <p:nvPr/>
        </p:nvSpPr>
        <p:spPr>
          <a:xfrm>
            <a:off x="7397750" y="6205538"/>
            <a:ext cx="1143000" cy="369332"/>
          </a:xfrm>
          <a:prstGeom prst="rect">
            <a:avLst/>
          </a:prstGeom>
          <a:noFill/>
        </p:spPr>
        <p:txBody>
          <a:bodyPr wrap="square" rtlCol="0">
            <a:spAutoFit/>
          </a:bodyPr>
          <a:lstStyle/>
          <a:p>
            <a:r>
              <a:rPr lang="en-US" altLang="zh-CN" b="1" dirty="0" err="1">
                <a:solidFill>
                  <a:srgbClr val="FF0000"/>
                </a:solidFill>
              </a:rPr>
              <a:t>ch</a:t>
            </a:r>
            <a:r>
              <a:rPr lang="en-US" altLang="zh-CN" b="1" dirty="0">
                <a:solidFill>
                  <a:srgbClr val="FF0000"/>
                </a:solidFill>
              </a:rPr>
              <a:t> 2</a:t>
            </a:r>
            <a:endParaRPr lang="en-US" b="1" dirty="0">
              <a:solidFill>
                <a:srgbClr val="FF0000"/>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灯片编号占位符 5"/>
          <p:cNvSpPr>
            <a:spLocks noGrp="1"/>
          </p:cNvSpPr>
          <p:nvPr>
            <p:ph type="sldNum" sz="quarter" idx="10"/>
          </p:nvPr>
        </p:nvSpPr>
        <p:spPr>
          <a:noFill/>
        </p:spPr>
        <p:txBody>
          <a:bodyPr/>
          <a:lstStyle/>
          <a:p>
            <a:fld id="{47A2E155-7892-4E8D-A8CC-6CF28D298218}" type="slidenum">
              <a:rPr lang="zh-CN" altLang="en-US" smtClean="0"/>
              <a:pPr/>
              <a:t>31</a:t>
            </a:fld>
            <a:endParaRPr lang="en-US" altLang="zh-CN" dirty="0"/>
          </a:p>
        </p:txBody>
      </p:sp>
      <p:sp>
        <p:nvSpPr>
          <p:cNvPr id="38915" name="Rectangle 2"/>
          <p:cNvSpPr>
            <a:spLocks noChangeArrowheads="1"/>
          </p:cNvSpPr>
          <p:nvPr/>
        </p:nvSpPr>
        <p:spPr bwMode="auto">
          <a:xfrm>
            <a:off x="1004888" y="1773238"/>
            <a:ext cx="8139112" cy="1616075"/>
          </a:xfrm>
          <a:prstGeom prst="rect">
            <a:avLst/>
          </a:prstGeom>
          <a:noFill/>
          <a:ln w="9525" algn="ctr">
            <a:noFill/>
            <a:miter lim="800000"/>
            <a:headEnd/>
            <a:tailEnd/>
          </a:ln>
        </p:spPr>
        <p:txBody>
          <a:bodyPr>
            <a:spAutoFit/>
          </a:bodyPr>
          <a:lstStyle/>
          <a:p>
            <a:r>
              <a:rPr kumimoji="1" lang="zh-CN" altLang="en-US" sz="2000">
                <a:latin typeface="楷体_GB2312" pitchFamily="49" charset="-122"/>
                <a:ea typeface="楷体_GB2312" pitchFamily="49" charset="-122"/>
              </a:rPr>
              <a:t>构件图是要指出某些功能实际存在哪些地方。  </a:t>
            </a:r>
          </a:p>
          <a:p>
            <a:r>
              <a:rPr kumimoji="1" lang="zh-CN" altLang="en-US" sz="2000">
                <a:latin typeface="楷体_GB2312" pitchFamily="49" charset="-122"/>
                <a:ea typeface="楷体_GB2312" pitchFamily="49" charset="-122"/>
              </a:rPr>
              <a:t>  构件图提供系统的物理视图，它是根据系统的代码构件显示了系统代码的整个物理结构。</a:t>
            </a:r>
          </a:p>
          <a:p>
            <a:r>
              <a:rPr kumimoji="1" lang="zh-CN" altLang="en-US" sz="2000">
                <a:latin typeface="楷体_GB2312" pitchFamily="49" charset="-122"/>
                <a:ea typeface="楷体_GB2312" pitchFamily="49" charset="-122"/>
              </a:rPr>
              <a:t>  构件图最经常用于实际的编程工作中。在以构件为基础的开发（</a:t>
            </a:r>
            <a:r>
              <a:rPr kumimoji="1" lang="en-US" altLang="zh-CN" sz="2000">
                <a:latin typeface="楷体_GB2312" pitchFamily="49" charset="-122"/>
                <a:ea typeface="楷体_GB2312" pitchFamily="49" charset="-122"/>
              </a:rPr>
              <a:t>CBD</a:t>
            </a:r>
            <a:r>
              <a:rPr kumimoji="1" lang="zh-CN" altLang="en-US" sz="2000">
                <a:latin typeface="楷体_GB2312" pitchFamily="49" charset="-122"/>
                <a:ea typeface="楷体_GB2312" pitchFamily="49" charset="-122"/>
              </a:rPr>
              <a:t>）中，构件图为系统架构师提供了一个为解决方案进行建模的自然形式。 </a:t>
            </a:r>
          </a:p>
        </p:txBody>
      </p:sp>
      <p:sp>
        <p:nvSpPr>
          <p:cNvPr id="442371" name="Text Box 3"/>
          <p:cNvSpPr txBox="1">
            <a:spLocks noChangeArrowheads="1"/>
          </p:cNvSpPr>
          <p:nvPr/>
        </p:nvSpPr>
        <p:spPr bwMode="auto">
          <a:xfrm>
            <a:off x="5724525" y="1268413"/>
            <a:ext cx="3048000" cy="457200"/>
          </a:xfrm>
          <a:prstGeom prst="rect">
            <a:avLst/>
          </a:prstGeom>
          <a:solidFill>
            <a:srgbClr val="CCFFFF"/>
          </a:solidFill>
          <a:ln w="9525" algn="ctr">
            <a:noFill/>
            <a:miter lim="800000"/>
            <a:headEnd/>
            <a:tailEnd/>
          </a:ln>
          <a:effectLst/>
        </p:spPr>
        <p:txBody>
          <a:bodyPr>
            <a:spAutoFit/>
          </a:bodyPr>
          <a:lstStyle/>
          <a:p>
            <a:pPr>
              <a:spcBef>
                <a:spcPct val="50000"/>
              </a:spcBef>
              <a:defRPr/>
            </a:pPr>
            <a:r>
              <a:rPr lang="en-US" altLang="zh-CN" sz="2400" b="1" dirty="0">
                <a:solidFill>
                  <a:srgbClr val="A50021"/>
                </a:solidFill>
                <a:effectLst>
                  <a:outerShdw blurRad="38100" dist="38100" dir="2700000" algn="tl">
                    <a:srgbClr val="000000"/>
                  </a:outerShdw>
                </a:effectLst>
                <a:latin typeface="宋体" pitchFamily="2" charset="-122"/>
              </a:rPr>
              <a:t>P38 2.1.8</a:t>
            </a:r>
            <a:endParaRPr lang="zh-CN" altLang="en-US" sz="2400" b="1" dirty="0">
              <a:solidFill>
                <a:srgbClr val="A50021"/>
              </a:solidFill>
              <a:effectLst>
                <a:outerShdw blurRad="38100" dist="38100" dir="2700000" algn="tl">
                  <a:srgbClr val="000000"/>
                </a:outerShdw>
              </a:effectLst>
              <a:latin typeface="宋体" pitchFamily="2" charset="-122"/>
            </a:endParaRPr>
          </a:p>
        </p:txBody>
      </p:sp>
      <p:sp>
        <p:nvSpPr>
          <p:cNvPr id="442372" name="Text Box 4"/>
          <p:cNvSpPr txBox="1">
            <a:spLocks noChangeArrowheads="1"/>
          </p:cNvSpPr>
          <p:nvPr/>
        </p:nvSpPr>
        <p:spPr bwMode="auto">
          <a:xfrm>
            <a:off x="250825" y="1125538"/>
            <a:ext cx="5041900" cy="528637"/>
          </a:xfrm>
          <a:prstGeom prst="rect">
            <a:avLst/>
          </a:prstGeom>
          <a:solidFill>
            <a:srgbClr val="C0C0C0"/>
          </a:solidFill>
          <a:ln w="9525" algn="ctr">
            <a:solidFill>
              <a:schemeClr val="bg2"/>
            </a:solidFill>
            <a:miter lim="800000"/>
            <a:headEnd/>
            <a:tailEnd/>
          </a:ln>
          <a:effectLst/>
        </p:spPr>
        <p:txBody>
          <a:bodyPr>
            <a:spAutoFit/>
          </a:bodyPr>
          <a:lstStyle/>
          <a:p>
            <a:pPr>
              <a:spcBef>
                <a:spcPct val="50000"/>
              </a:spcBef>
              <a:defRPr/>
            </a:pPr>
            <a:r>
              <a:rPr lang="zh-CN" altLang="en-US" sz="2800" b="1" i="1">
                <a:solidFill>
                  <a:srgbClr val="A50021"/>
                </a:solidFill>
                <a:effectLst>
                  <a:outerShdw blurRad="38100" dist="38100" dir="2700000" algn="tl">
                    <a:srgbClr val="000000"/>
                  </a:outerShdw>
                </a:effectLst>
                <a:latin typeface="宋体" pitchFamily="2" charset="-122"/>
              </a:rPr>
              <a:t>二、常用的</a:t>
            </a:r>
            <a:r>
              <a:rPr lang="en-US" altLang="zh-CN" sz="2800" b="1" i="1">
                <a:solidFill>
                  <a:srgbClr val="A50021"/>
                </a:solidFill>
                <a:effectLst>
                  <a:outerShdw blurRad="38100" dist="38100" dir="2700000" algn="tl">
                    <a:srgbClr val="000000"/>
                  </a:outerShdw>
                </a:effectLst>
                <a:latin typeface="宋体" pitchFamily="2" charset="-122"/>
              </a:rPr>
              <a:t>UML</a:t>
            </a:r>
            <a:r>
              <a:rPr lang="zh-CN" altLang="en-US" sz="2800" b="1" i="1">
                <a:solidFill>
                  <a:srgbClr val="A50021"/>
                </a:solidFill>
                <a:effectLst>
                  <a:outerShdw blurRad="38100" dist="38100" dir="2700000" algn="tl">
                    <a:srgbClr val="000000"/>
                  </a:outerShdw>
                </a:effectLst>
                <a:latin typeface="宋体" pitchFamily="2" charset="-122"/>
              </a:rPr>
              <a:t>元素分析</a:t>
            </a:r>
          </a:p>
        </p:txBody>
      </p:sp>
      <p:sp>
        <p:nvSpPr>
          <p:cNvPr id="38918" name="Text Box 5"/>
          <p:cNvSpPr txBox="1">
            <a:spLocks noChangeArrowheads="1"/>
          </p:cNvSpPr>
          <p:nvPr/>
        </p:nvSpPr>
        <p:spPr bwMode="auto">
          <a:xfrm>
            <a:off x="179388" y="1916113"/>
            <a:ext cx="671512" cy="1512887"/>
          </a:xfrm>
          <a:prstGeom prst="rect">
            <a:avLst/>
          </a:prstGeom>
          <a:solidFill>
            <a:schemeClr val="bg2"/>
          </a:solidFill>
          <a:ln w="9525">
            <a:noFill/>
            <a:miter lim="800000"/>
            <a:headEnd/>
            <a:tailEnd/>
          </a:ln>
        </p:spPr>
        <p:txBody>
          <a:bodyPr vert="eaVert">
            <a:spAutoFit/>
          </a:bodyPr>
          <a:lstStyle/>
          <a:p>
            <a:pPr>
              <a:spcBef>
                <a:spcPct val="50000"/>
              </a:spcBef>
            </a:pPr>
            <a:r>
              <a:rPr kumimoji="1" lang="zh-CN" altLang="en-US" sz="3200" b="1">
                <a:solidFill>
                  <a:srgbClr val="A50021"/>
                </a:solidFill>
                <a:latin typeface="楷体_GB2312" pitchFamily="49" charset="-122"/>
                <a:ea typeface="楷体_GB2312" pitchFamily="49" charset="-122"/>
              </a:rPr>
              <a:t>构件图</a:t>
            </a:r>
          </a:p>
        </p:txBody>
      </p:sp>
      <p:pic>
        <p:nvPicPr>
          <p:cNvPr id="38919" name="Picture 6"/>
          <p:cNvPicPr>
            <a:picLocks noChangeAspect="1" noChangeArrowheads="1"/>
          </p:cNvPicPr>
          <p:nvPr/>
        </p:nvPicPr>
        <p:blipFill>
          <a:blip r:embed="rId2"/>
          <a:srcRect/>
          <a:stretch>
            <a:fillRect/>
          </a:stretch>
        </p:blipFill>
        <p:spPr bwMode="auto">
          <a:xfrm>
            <a:off x="1258888" y="3933825"/>
            <a:ext cx="6337300" cy="2662238"/>
          </a:xfrm>
          <a:prstGeom prst="rect">
            <a:avLst/>
          </a:prstGeom>
          <a:noFill/>
          <a:ln w="9525">
            <a:noFill/>
            <a:miter lim="800000"/>
            <a:headEnd/>
            <a:tailEnd/>
          </a:ln>
        </p:spPr>
      </p:pic>
      <p:sp>
        <p:nvSpPr>
          <p:cNvPr id="8" name="文本框 7">
            <a:extLst>
              <a:ext uri="{FF2B5EF4-FFF2-40B4-BE49-F238E27FC236}">
                <a16:creationId xmlns:a16="http://schemas.microsoft.com/office/drawing/2014/main" id="{14B92044-8C2E-40AC-ADC5-FEE1B06890F1}"/>
              </a:ext>
            </a:extLst>
          </p:cNvPr>
          <p:cNvSpPr txBox="1"/>
          <p:nvPr/>
        </p:nvSpPr>
        <p:spPr>
          <a:xfrm>
            <a:off x="7397750" y="6205538"/>
            <a:ext cx="1143000" cy="369332"/>
          </a:xfrm>
          <a:prstGeom prst="rect">
            <a:avLst/>
          </a:prstGeom>
          <a:noFill/>
        </p:spPr>
        <p:txBody>
          <a:bodyPr wrap="square" rtlCol="0">
            <a:spAutoFit/>
          </a:bodyPr>
          <a:lstStyle/>
          <a:p>
            <a:r>
              <a:rPr lang="en-US" altLang="zh-CN" b="1" dirty="0" err="1">
                <a:solidFill>
                  <a:srgbClr val="FF0000"/>
                </a:solidFill>
              </a:rPr>
              <a:t>ch</a:t>
            </a:r>
            <a:r>
              <a:rPr lang="en-US" altLang="zh-CN" b="1" dirty="0">
                <a:solidFill>
                  <a:srgbClr val="FF0000"/>
                </a:solidFill>
              </a:rPr>
              <a:t> 2</a:t>
            </a:r>
            <a:endParaRPr lang="en-US" b="1" dirty="0">
              <a:solidFill>
                <a:srgbClr val="FF0000"/>
              </a:solidFill>
            </a:endParaRPr>
          </a:p>
        </p:txBody>
      </p:sp>
    </p:spTree>
    <p:extLst>
      <p:ext uri="{BB962C8B-B14F-4D97-AF65-F5344CB8AC3E}">
        <p14:creationId xmlns:p14="http://schemas.microsoft.com/office/powerpoint/2010/main" val="112752850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D6FDA829-16D1-48D9-B91F-175DFBFC5DFC}"/>
              </a:ext>
            </a:extLst>
          </p:cNvPr>
          <p:cNvSpPr>
            <a:spLocks noGrp="1"/>
          </p:cNvSpPr>
          <p:nvPr>
            <p:ph type="sldNum" sz="quarter" idx="10"/>
          </p:nvPr>
        </p:nvSpPr>
        <p:spPr/>
        <p:txBody>
          <a:bodyPr/>
          <a:lstStyle/>
          <a:p>
            <a:pPr>
              <a:defRPr/>
            </a:pPr>
            <a:r>
              <a:rPr lang="zh-CN" altLang="en-US"/>
              <a:t>第</a:t>
            </a:r>
            <a:fld id="{64BE436E-1BD9-43BF-9670-D2A30F50F618}" type="slidenum">
              <a:rPr lang="zh-CN" altLang="en-US" smtClean="0"/>
              <a:pPr>
                <a:defRPr/>
              </a:pPr>
              <a:t>32</a:t>
            </a:fld>
            <a:r>
              <a:rPr lang="zh-CN" altLang="en-US"/>
              <a:t>页</a:t>
            </a:r>
          </a:p>
        </p:txBody>
      </p:sp>
      <p:grpSp>
        <p:nvGrpSpPr>
          <p:cNvPr id="5" name="组合 4">
            <a:extLst>
              <a:ext uri="{FF2B5EF4-FFF2-40B4-BE49-F238E27FC236}">
                <a16:creationId xmlns:a16="http://schemas.microsoft.com/office/drawing/2014/main" id="{2C70E14E-7AD1-4202-B2AE-79A19F968EBA}"/>
              </a:ext>
            </a:extLst>
          </p:cNvPr>
          <p:cNvGrpSpPr/>
          <p:nvPr/>
        </p:nvGrpSpPr>
        <p:grpSpPr>
          <a:xfrm>
            <a:off x="0" y="1447800"/>
            <a:ext cx="9144000" cy="4419600"/>
            <a:chOff x="3694731" y="1898338"/>
            <a:chExt cx="3973067" cy="1571244"/>
          </a:xfrm>
        </p:grpSpPr>
        <p:sp>
          <p:nvSpPr>
            <p:cNvPr id="6" name="object 6">
              <a:extLst>
                <a:ext uri="{FF2B5EF4-FFF2-40B4-BE49-F238E27FC236}">
                  <a16:creationId xmlns:a16="http://schemas.microsoft.com/office/drawing/2014/main" id="{40C4A1CC-DB90-46D3-A695-84C6FA297C01}"/>
                </a:ext>
              </a:extLst>
            </p:cNvPr>
            <p:cNvSpPr/>
            <p:nvPr/>
          </p:nvSpPr>
          <p:spPr>
            <a:xfrm>
              <a:off x="3694731" y="1898338"/>
              <a:ext cx="3973067" cy="658367"/>
            </a:xfrm>
            <a:prstGeom prst="rect">
              <a:avLst/>
            </a:prstGeom>
            <a:blipFill>
              <a:blip r:embed="rId2" cstate="print"/>
              <a:stretch>
                <a:fillRect/>
              </a:stretch>
            </a:blipFill>
          </p:spPr>
          <p:txBody>
            <a:bodyPr wrap="square" lIns="0" tIns="0" rIns="0" bIns="0" rtlCol="0"/>
            <a:lstStyle/>
            <a:p>
              <a:endParaRPr/>
            </a:p>
          </p:txBody>
        </p:sp>
        <p:sp>
          <p:nvSpPr>
            <p:cNvPr id="7" name="object 9">
              <a:extLst>
                <a:ext uri="{FF2B5EF4-FFF2-40B4-BE49-F238E27FC236}">
                  <a16:creationId xmlns:a16="http://schemas.microsoft.com/office/drawing/2014/main" id="{387E740A-D505-4564-9613-1FFB0AEFECD4}"/>
                </a:ext>
              </a:extLst>
            </p:cNvPr>
            <p:cNvSpPr/>
            <p:nvPr/>
          </p:nvSpPr>
          <p:spPr>
            <a:xfrm>
              <a:off x="3694731" y="2556706"/>
              <a:ext cx="3973067" cy="912876"/>
            </a:xfrm>
            <a:prstGeom prst="rect">
              <a:avLst/>
            </a:prstGeom>
            <a:blipFill>
              <a:blip r:embed="rId3" cstate="print"/>
              <a:stretch>
                <a:fillRect/>
              </a:stretch>
            </a:blipFill>
          </p:spPr>
          <p:txBody>
            <a:bodyPr wrap="square" lIns="0" tIns="0" rIns="0" bIns="0" rtlCol="0"/>
            <a:lstStyle/>
            <a:p>
              <a:endParaRPr/>
            </a:p>
          </p:txBody>
        </p:sp>
      </p:grpSp>
    </p:spTree>
    <p:extLst>
      <p:ext uri="{BB962C8B-B14F-4D97-AF65-F5344CB8AC3E}">
        <p14:creationId xmlns:p14="http://schemas.microsoft.com/office/powerpoint/2010/main" val="77435072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5B93A5-CA7B-409A-B15B-720C629B0438}"/>
              </a:ext>
            </a:extLst>
          </p:cNvPr>
          <p:cNvSpPr>
            <a:spLocks noGrp="1"/>
          </p:cNvSpPr>
          <p:nvPr>
            <p:ph type="title"/>
          </p:nvPr>
        </p:nvSpPr>
        <p:spPr/>
        <p:txBody>
          <a:bodyPr/>
          <a:lstStyle/>
          <a:p>
            <a:endParaRPr lang="en-US"/>
          </a:p>
        </p:txBody>
      </p:sp>
      <p:sp>
        <p:nvSpPr>
          <p:cNvPr id="3" name="内容占位符 2">
            <a:extLst>
              <a:ext uri="{FF2B5EF4-FFF2-40B4-BE49-F238E27FC236}">
                <a16:creationId xmlns:a16="http://schemas.microsoft.com/office/drawing/2014/main" id="{48CE8689-D7A6-4E1A-B7B5-79BF0DA07544}"/>
              </a:ext>
            </a:extLst>
          </p:cNvPr>
          <p:cNvSpPr>
            <a:spLocks noGrp="1"/>
          </p:cNvSpPr>
          <p:nvPr>
            <p:ph idx="1"/>
          </p:nvPr>
        </p:nvSpPr>
        <p:spPr/>
        <p:txBody>
          <a:bodyPr/>
          <a:lstStyle/>
          <a:p>
            <a:endParaRPr lang="en-US"/>
          </a:p>
        </p:txBody>
      </p:sp>
      <p:sp>
        <p:nvSpPr>
          <p:cNvPr id="4" name="灯片编号占位符 3">
            <a:extLst>
              <a:ext uri="{FF2B5EF4-FFF2-40B4-BE49-F238E27FC236}">
                <a16:creationId xmlns:a16="http://schemas.microsoft.com/office/drawing/2014/main" id="{2B2CD244-CC3F-45C0-9920-21DD1D343554}"/>
              </a:ext>
            </a:extLst>
          </p:cNvPr>
          <p:cNvSpPr>
            <a:spLocks noGrp="1"/>
          </p:cNvSpPr>
          <p:nvPr>
            <p:ph type="sldNum" sz="quarter" idx="10"/>
          </p:nvPr>
        </p:nvSpPr>
        <p:spPr/>
        <p:txBody>
          <a:bodyPr/>
          <a:lstStyle/>
          <a:p>
            <a:pPr>
              <a:defRPr/>
            </a:pPr>
            <a:r>
              <a:rPr lang="zh-CN" altLang="en-US"/>
              <a:t>第</a:t>
            </a:r>
            <a:fld id="{64BE436E-1BD9-43BF-9670-D2A30F50F618}" type="slidenum">
              <a:rPr lang="zh-CN" altLang="en-US" smtClean="0"/>
              <a:pPr>
                <a:defRPr/>
              </a:pPr>
              <a:t>33</a:t>
            </a:fld>
            <a:r>
              <a:rPr lang="zh-CN" altLang="en-US"/>
              <a:t>页</a:t>
            </a:r>
          </a:p>
        </p:txBody>
      </p:sp>
      <p:grpSp>
        <p:nvGrpSpPr>
          <p:cNvPr id="8" name="组合 7">
            <a:extLst>
              <a:ext uri="{FF2B5EF4-FFF2-40B4-BE49-F238E27FC236}">
                <a16:creationId xmlns:a16="http://schemas.microsoft.com/office/drawing/2014/main" id="{AF155697-E8CF-4323-8C42-6A25CDFBF08F}"/>
              </a:ext>
            </a:extLst>
          </p:cNvPr>
          <p:cNvGrpSpPr/>
          <p:nvPr/>
        </p:nvGrpSpPr>
        <p:grpSpPr>
          <a:xfrm>
            <a:off x="85090" y="49212"/>
            <a:ext cx="8915400" cy="6172200"/>
            <a:chOff x="3869991" y="1599634"/>
            <a:chExt cx="3340608" cy="2567940"/>
          </a:xfrm>
        </p:grpSpPr>
        <p:sp>
          <p:nvSpPr>
            <p:cNvPr id="9" name="object 6">
              <a:extLst>
                <a:ext uri="{FF2B5EF4-FFF2-40B4-BE49-F238E27FC236}">
                  <a16:creationId xmlns:a16="http://schemas.microsoft.com/office/drawing/2014/main" id="{888661F4-8465-497D-8FF8-410FB70F2C39}"/>
                </a:ext>
              </a:extLst>
            </p:cNvPr>
            <p:cNvSpPr/>
            <p:nvPr/>
          </p:nvSpPr>
          <p:spPr>
            <a:xfrm>
              <a:off x="3869991" y="1599634"/>
              <a:ext cx="3340608" cy="957071"/>
            </a:xfrm>
            <a:prstGeom prst="rect">
              <a:avLst/>
            </a:prstGeom>
            <a:blipFill>
              <a:blip r:embed="rId2" cstate="print"/>
              <a:stretch>
                <a:fillRect/>
              </a:stretch>
            </a:blipFill>
          </p:spPr>
          <p:txBody>
            <a:bodyPr wrap="square" lIns="0" tIns="0" rIns="0" bIns="0" rtlCol="0"/>
            <a:lstStyle/>
            <a:p>
              <a:endParaRPr/>
            </a:p>
          </p:txBody>
        </p:sp>
        <p:sp>
          <p:nvSpPr>
            <p:cNvPr id="10" name="object 9">
              <a:extLst>
                <a:ext uri="{FF2B5EF4-FFF2-40B4-BE49-F238E27FC236}">
                  <a16:creationId xmlns:a16="http://schemas.microsoft.com/office/drawing/2014/main" id="{1E2B3F55-F95F-4791-AAB0-B5B894ACF6D1}"/>
                </a:ext>
              </a:extLst>
            </p:cNvPr>
            <p:cNvSpPr/>
            <p:nvPr/>
          </p:nvSpPr>
          <p:spPr>
            <a:xfrm>
              <a:off x="3869991" y="2556706"/>
              <a:ext cx="3340608" cy="1610868"/>
            </a:xfrm>
            <a:prstGeom prst="rect">
              <a:avLst/>
            </a:prstGeom>
            <a:blipFill>
              <a:blip r:embed="rId3" cstate="print"/>
              <a:stretch>
                <a:fillRect/>
              </a:stretch>
            </a:blipFill>
          </p:spPr>
          <p:txBody>
            <a:bodyPr wrap="square" lIns="0" tIns="0" rIns="0" bIns="0" rtlCol="0"/>
            <a:lstStyle/>
            <a:p>
              <a:endParaRPr/>
            </a:p>
          </p:txBody>
        </p:sp>
      </p:grpSp>
    </p:spTree>
    <p:extLst>
      <p:ext uri="{BB962C8B-B14F-4D97-AF65-F5344CB8AC3E}">
        <p14:creationId xmlns:p14="http://schemas.microsoft.com/office/powerpoint/2010/main" val="54802853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35CA7A44-AE78-421A-B3EE-6D81400FA78A}"/>
              </a:ext>
            </a:extLst>
          </p:cNvPr>
          <p:cNvPicPr>
            <a:picLocks noChangeAspect="1"/>
          </p:cNvPicPr>
          <p:nvPr/>
        </p:nvPicPr>
        <p:blipFill>
          <a:blip r:embed="rId2"/>
          <a:stretch>
            <a:fillRect/>
          </a:stretch>
        </p:blipFill>
        <p:spPr>
          <a:xfrm>
            <a:off x="36528" y="2058005"/>
            <a:ext cx="8999521" cy="4647596"/>
          </a:xfrm>
          <a:prstGeom prst="rect">
            <a:avLst/>
          </a:prstGeom>
        </p:spPr>
      </p:pic>
    </p:spTree>
    <p:extLst>
      <p:ext uri="{BB962C8B-B14F-4D97-AF65-F5344CB8AC3E}">
        <p14:creationId xmlns:p14="http://schemas.microsoft.com/office/powerpoint/2010/main" val="17602665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灯片编号占位符 5"/>
          <p:cNvSpPr>
            <a:spLocks noGrp="1"/>
          </p:cNvSpPr>
          <p:nvPr>
            <p:ph type="sldNum" sz="quarter" idx="10"/>
          </p:nvPr>
        </p:nvSpPr>
        <p:spPr>
          <a:noFill/>
        </p:spPr>
        <p:txBody>
          <a:bodyPr/>
          <a:lstStyle/>
          <a:p>
            <a:fld id="{FE379EFB-89BA-446B-8B45-2925B4E00CF9}" type="slidenum">
              <a:rPr lang="zh-CN" altLang="en-US" smtClean="0"/>
              <a:pPr/>
              <a:t>35</a:t>
            </a:fld>
            <a:endParaRPr lang="en-US" altLang="zh-CN" dirty="0"/>
          </a:p>
        </p:txBody>
      </p:sp>
      <p:sp>
        <p:nvSpPr>
          <p:cNvPr id="39939" name="Rectangle 2"/>
          <p:cNvSpPr>
            <a:spLocks noChangeArrowheads="1"/>
          </p:cNvSpPr>
          <p:nvPr/>
        </p:nvSpPr>
        <p:spPr bwMode="auto">
          <a:xfrm>
            <a:off x="1004888" y="1773238"/>
            <a:ext cx="8139112" cy="1311275"/>
          </a:xfrm>
          <a:prstGeom prst="rect">
            <a:avLst/>
          </a:prstGeom>
          <a:noFill/>
          <a:ln w="9525" algn="ctr">
            <a:noFill/>
            <a:miter lim="800000"/>
            <a:headEnd/>
            <a:tailEnd/>
          </a:ln>
        </p:spPr>
        <p:txBody>
          <a:bodyPr>
            <a:spAutoFit/>
          </a:bodyPr>
          <a:lstStyle/>
          <a:p>
            <a:r>
              <a:rPr kumimoji="1" lang="zh-CN" altLang="en-US" sz="2000">
                <a:solidFill>
                  <a:srgbClr val="FFCCFF"/>
                </a:solidFill>
                <a:latin typeface="黑体" pitchFamily="2" charset="-122"/>
                <a:ea typeface="黑体" pitchFamily="2" charset="-122"/>
              </a:rPr>
              <a:t>  </a:t>
            </a:r>
            <a:r>
              <a:rPr kumimoji="1" lang="zh-CN" altLang="en-US" sz="2000">
                <a:latin typeface="楷体_GB2312" pitchFamily="49" charset="-122"/>
                <a:ea typeface="楷体_GB2312" pitchFamily="49" charset="-122"/>
              </a:rPr>
              <a:t>部署图是用于表示该软件系统如何部署到硬件环境中，它是显示在系统中的不同的构件在何处物理地运行，以及如何进行彼此的通信。</a:t>
            </a:r>
          </a:p>
          <a:p>
            <a:r>
              <a:rPr kumimoji="1" lang="zh-CN" altLang="en-US" sz="2000">
                <a:latin typeface="楷体_GB2312" pitchFamily="49" charset="-122"/>
                <a:ea typeface="楷体_GB2312" pitchFamily="49" charset="-122"/>
              </a:rPr>
              <a:t>  部署图对系统的物理运行情况进行了建模，因此系统的生产人员就能够很好地利用这种图来部署实际的系统。</a:t>
            </a:r>
          </a:p>
        </p:txBody>
      </p:sp>
      <p:sp>
        <p:nvSpPr>
          <p:cNvPr id="443395" name="Text Box 3"/>
          <p:cNvSpPr txBox="1">
            <a:spLocks noChangeArrowheads="1"/>
          </p:cNvSpPr>
          <p:nvPr/>
        </p:nvSpPr>
        <p:spPr bwMode="auto">
          <a:xfrm>
            <a:off x="5724525" y="1268413"/>
            <a:ext cx="3048000" cy="457200"/>
          </a:xfrm>
          <a:prstGeom prst="rect">
            <a:avLst/>
          </a:prstGeom>
          <a:solidFill>
            <a:srgbClr val="CCFFFF"/>
          </a:solidFill>
          <a:ln w="9525" algn="ctr">
            <a:noFill/>
            <a:miter lim="800000"/>
            <a:headEnd/>
            <a:tailEnd/>
          </a:ln>
          <a:effectLst/>
        </p:spPr>
        <p:txBody>
          <a:bodyPr>
            <a:spAutoFit/>
          </a:bodyPr>
          <a:lstStyle/>
          <a:p>
            <a:pPr>
              <a:spcBef>
                <a:spcPct val="50000"/>
              </a:spcBef>
              <a:defRPr/>
            </a:pPr>
            <a:r>
              <a:rPr lang="en-US" altLang="zh-CN" sz="2400" b="1" dirty="0">
                <a:solidFill>
                  <a:srgbClr val="A50021"/>
                </a:solidFill>
                <a:effectLst>
                  <a:outerShdw blurRad="38100" dist="38100" dir="2700000" algn="tl">
                    <a:srgbClr val="000000"/>
                  </a:outerShdw>
                </a:effectLst>
                <a:latin typeface="宋体" pitchFamily="2" charset="-122"/>
              </a:rPr>
              <a:t>P39 2.1.9</a:t>
            </a:r>
            <a:endParaRPr lang="zh-CN" altLang="en-US" sz="2400" b="1" dirty="0">
              <a:solidFill>
                <a:srgbClr val="A50021"/>
              </a:solidFill>
              <a:effectLst>
                <a:outerShdw blurRad="38100" dist="38100" dir="2700000" algn="tl">
                  <a:srgbClr val="000000"/>
                </a:outerShdw>
              </a:effectLst>
              <a:latin typeface="宋体" pitchFamily="2" charset="-122"/>
            </a:endParaRPr>
          </a:p>
        </p:txBody>
      </p:sp>
      <p:sp>
        <p:nvSpPr>
          <p:cNvPr id="443396" name="Text Box 4"/>
          <p:cNvSpPr txBox="1">
            <a:spLocks noChangeArrowheads="1"/>
          </p:cNvSpPr>
          <p:nvPr/>
        </p:nvSpPr>
        <p:spPr bwMode="auto">
          <a:xfrm>
            <a:off x="250825" y="1125538"/>
            <a:ext cx="5041900" cy="528637"/>
          </a:xfrm>
          <a:prstGeom prst="rect">
            <a:avLst/>
          </a:prstGeom>
          <a:solidFill>
            <a:srgbClr val="C0C0C0"/>
          </a:solidFill>
          <a:ln w="9525" algn="ctr">
            <a:solidFill>
              <a:schemeClr val="bg2"/>
            </a:solidFill>
            <a:miter lim="800000"/>
            <a:headEnd/>
            <a:tailEnd/>
          </a:ln>
          <a:effectLst/>
        </p:spPr>
        <p:txBody>
          <a:bodyPr>
            <a:spAutoFit/>
          </a:bodyPr>
          <a:lstStyle/>
          <a:p>
            <a:pPr>
              <a:spcBef>
                <a:spcPct val="50000"/>
              </a:spcBef>
              <a:defRPr/>
            </a:pPr>
            <a:r>
              <a:rPr lang="zh-CN" altLang="en-US" sz="2800" b="1" i="1">
                <a:solidFill>
                  <a:srgbClr val="A50021"/>
                </a:solidFill>
                <a:effectLst>
                  <a:outerShdw blurRad="38100" dist="38100" dir="2700000" algn="tl">
                    <a:srgbClr val="000000"/>
                  </a:outerShdw>
                </a:effectLst>
                <a:latin typeface="宋体" pitchFamily="2" charset="-122"/>
              </a:rPr>
              <a:t>二、常用的</a:t>
            </a:r>
            <a:r>
              <a:rPr lang="en-US" altLang="zh-CN" sz="2800" b="1" i="1">
                <a:solidFill>
                  <a:srgbClr val="A50021"/>
                </a:solidFill>
                <a:effectLst>
                  <a:outerShdw blurRad="38100" dist="38100" dir="2700000" algn="tl">
                    <a:srgbClr val="000000"/>
                  </a:outerShdw>
                </a:effectLst>
                <a:latin typeface="宋体" pitchFamily="2" charset="-122"/>
              </a:rPr>
              <a:t>UML</a:t>
            </a:r>
            <a:r>
              <a:rPr lang="zh-CN" altLang="en-US" sz="2800" b="1" i="1">
                <a:solidFill>
                  <a:srgbClr val="A50021"/>
                </a:solidFill>
                <a:effectLst>
                  <a:outerShdw blurRad="38100" dist="38100" dir="2700000" algn="tl">
                    <a:srgbClr val="000000"/>
                  </a:outerShdw>
                </a:effectLst>
                <a:latin typeface="宋体" pitchFamily="2" charset="-122"/>
              </a:rPr>
              <a:t>元素分析</a:t>
            </a:r>
          </a:p>
        </p:txBody>
      </p:sp>
      <p:sp>
        <p:nvSpPr>
          <p:cNvPr id="39942" name="Text Box 5"/>
          <p:cNvSpPr txBox="1">
            <a:spLocks noChangeArrowheads="1"/>
          </p:cNvSpPr>
          <p:nvPr/>
        </p:nvSpPr>
        <p:spPr bwMode="auto">
          <a:xfrm>
            <a:off x="179388" y="1916113"/>
            <a:ext cx="671512" cy="1512887"/>
          </a:xfrm>
          <a:prstGeom prst="rect">
            <a:avLst/>
          </a:prstGeom>
          <a:solidFill>
            <a:schemeClr val="bg2"/>
          </a:solidFill>
          <a:ln w="9525">
            <a:noFill/>
            <a:miter lim="800000"/>
            <a:headEnd/>
            <a:tailEnd/>
          </a:ln>
        </p:spPr>
        <p:txBody>
          <a:bodyPr vert="eaVert">
            <a:spAutoFit/>
          </a:bodyPr>
          <a:lstStyle/>
          <a:p>
            <a:pPr>
              <a:spcBef>
                <a:spcPct val="50000"/>
              </a:spcBef>
            </a:pPr>
            <a:r>
              <a:rPr kumimoji="1" lang="zh-CN" altLang="en-US" sz="3200" b="1">
                <a:solidFill>
                  <a:srgbClr val="A50021"/>
                </a:solidFill>
                <a:latin typeface="楷体_GB2312" pitchFamily="49" charset="-122"/>
                <a:ea typeface="楷体_GB2312" pitchFamily="49" charset="-122"/>
              </a:rPr>
              <a:t>部署图</a:t>
            </a:r>
          </a:p>
        </p:txBody>
      </p:sp>
      <p:pic>
        <p:nvPicPr>
          <p:cNvPr id="39943" name="Picture 6"/>
          <p:cNvPicPr>
            <a:picLocks noChangeAspect="1" noChangeArrowheads="1"/>
          </p:cNvPicPr>
          <p:nvPr/>
        </p:nvPicPr>
        <p:blipFill>
          <a:blip r:embed="rId2"/>
          <a:srcRect/>
          <a:stretch>
            <a:fillRect/>
          </a:stretch>
        </p:blipFill>
        <p:spPr bwMode="auto">
          <a:xfrm>
            <a:off x="1619250" y="3357563"/>
            <a:ext cx="5329238" cy="2557462"/>
          </a:xfrm>
          <a:prstGeom prst="rect">
            <a:avLst/>
          </a:prstGeom>
          <a:noFill/>
          <a:ln w="9525">
            <a:noFill/>
            <a:miter lim="800000"/>
            <a:headEnd/>
            <a:tailEnd/>
          </a:ln>
        </p:spPr>
      </p:pic>
      <p:sp>
        <p:nvSpPr>
          <p:cNvPr id="8" name="文本框 7">
            <a:extLst>
              <a:ext uri="{FF2B5EF4-FFF2-40B4-BE49-F238E27FC236}">
                <a16:creationId xmlns:a16="http://schemas.microsoft.com/office/drawing/2014/main" id="{F8CE7807-F25F-45A7-8DC4-4A13E087FBC9}"/>
              </a:ext>
            </a:extLst>
          </p:cNvPr>
          <p:cNvSpPr txBox="1"/>
          <p:nvPr/>
        </p:nvSpPr>
        <p:spPr>
          <a:xfrm>
            <a:off x="7397750" y="6205538"/>
            <a:ext cx="1143000" cy="369332"/>
          </a:xfrm>
          <a:prstGeom prst="rect">
            <a:avLst/>
          </a:prstGeom>
          <a:noFill/>
        </p:spPr>
        <p:txBody>
          <a:bodyPr wrap="square" rtlCol="0">
            <a:spAutoFit/>
          </a:bodyPr>
          <a:lstStyle/>
          <a:p>
            <a:r>
              <a:rPr lang="en-US" altLang="zh-CN" b="1" dirty="0" err="1">
                <a:solidFill>
                  <a:srgbClr val="FF0000"/>
                </a:solidFill>
              </a:rPr>
              <a:t>ch</a:t>
            </a:r>
            <a:r>
              <a:rPr lang="en-US" altLang="zh-CN" b="1" dirty="0">
                <a:solidFill>
                  <a:srgbClr val="FF0000"/>
                </a:solidFill>
              </a:rPr>
              <a:t> 2</a:t>
            </a:r>
            <a:endParaRPr lang="en-US" b="1" dirty="0">
              <a:solidFill>
                <a:srgbClr val="FF0000"/>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37AA56-C2CA-454A-9A0B-82113460E53B}"/>
              </a:ext>
            </a:extLst>
          </p:cNvPr>
          <p:cNvSpPr>
            <a:spLocks noGrp="1"/>
          </p:cNvSpPr>
          <p:nvPr>
            <p:ph type="title"/>
          </p:nvPr>
        </p:nvSpPr>
        <p:spPr/>
        <p:txBody>
          <a:bodyPr/>
          <a:lstStyle/>
          <a:p>
            <a:endParaRPr lang="en-US"/>
          </a:p>
        </p:txBody>
      </p:sp>
      <p:sp>
        <p:nvSpPr>
          <p:cNvPr id="3" name="内容占位符 2">
            <a:extLst>
              <a:ext uri="{FF2B5EF4-FFF2-40B4-BE49-F238E27FC236}">
                <a16:creationId xmlns:a16="http://schemas.microsoft.com/office/drawing/2014/main" id="{9D36F9D5-CA91-44D4-BD27-55FCF490D62B}"/>
              </a:ext>
            </a:extLst>
          </p:cNvPr>
          <p:cNvSpPr>
            <a:spLocks noGrp="1"/>
          </p:cNvSpPr>
          <p:nvPr>
            <p:ph idx="1"/>
          </p:nvPr>
        </p:nvSpPr>
        <p:spPr/>
        <p:txBody>
          <a:bodyPr/>
          <a:lstStyle/>
          <a:p>
            <a:endParaRPr lang="en-US"/>
          </a:p>
        </p:txBody>
      </p:sp>
      <p:sp>
        <p:nvSpPr>
          <p:cNvPr id="4" name="灯片编号占位符 3">
            <a:extLst>
              <a:ext uri="{FF2B5EF4-FFF2-40B4-BE49-F238E27FC236}">
                <a16:creationId xmlns:a16="http://schemas.microsoft.com/office/drawing/2014/main" id="{C9E8BA53-05ED-46AF-9E4F-82FF44813C35}"/>
              </a:ext>
            </a:extLst>
          </p:cNvPr>
          <p:cNvSpPr>
            <a:spLocks noGrp="1"/>
          </p:cNvSpPr>
          <p:nvPr>
            <p:ph type="sldNum" sz="quarter" idx="10"/>
          </p:nvPr>
        </p:nvSpPr>
        <p:spPr/>
        <p:txBody>
          <a:bodyPr/>
          <a:lstStyle/>
          <a:p>
            <a:pPr>
              <a:defRPr/>
            </a:pPr>
            <a:r>
              <a:rPr lang="zh-CN" altLang="en-US"/>
              <a:t>第</a:t>
            </a:r>
            <a:fld id="{64BE436E-1BD9-43BF-9670-D2A30F50F618}" type="slidenum">
              <a:rPr lang="zh-CN" altLang="en-US" smtClean="0"/>
              <a:pPr>
                <a:defRPr/>
              </a:pPr>
              <a:t>36</a:t>
            </a:fld>
            <a:r>
              <a:rPr lang="zh-CN" altLang="en-US"/>
              <a:t>页</a:t>
            </a:r>
          </a:p>
        </p:txBody>
      </p:sp>
      <p:grpSp>
        <p:nvGrpSpPr>
          <p:cNvPr id="5" name="组合 4">
            <a:extLst>
              <a:ext uri="{FF2B5EF4-FFF2-40B4-BE49-F238E27FC236}">
                <a16:creationId xmlns:a16="http://schemas.microsoft.com/office/drawing/2014/main" id="{653E939B-7F1A-41E4-81BA-029840237D25}"/>
              </a:ext>
            </a:extLst>
          </p:cNvPr>
          <p:cNvGrpSpPr/>
          <p:nvPr/>
        </p:nvGrpSpPr>
        <p:grpSpPr>
          <a:xfrm>
            <a:off x="152400" y="721676"/>
            <a:ext cx="8763000" cy="5526723"/>
            <a:chOff x="3773979" y="1761178"/>
            <a:chExt cx="2874263" cy="2078736"/>
          </a:xfrm>
        </p:grpSpPr>
        <p:sp>
          <p:nvSpPr>
            <p:cNvPr id="6" name="object 6">
              <a:extLst>
                <a:ext uri="{FF2B5EF4-FFF2-40B4-BE49-F238E27FC236}">
                  <a16:creationId xmlns:a16="http://schemas.microsoft.com/office/drawing/2014/main" id="{5087B4AE-8EC1-41CD-B969-0FE752810163}"/>
                </a:ext>
              </a:extLst>
            </p:cNvPr>
            <p:cNvSpPr/>
            <p:nvPr/>
          </p:nvSpPr>
          <p:spPr>
            <a:xfrm>
              <a:off x="3773979" y="1761178"/>
              <a:ext cx="2874263" cy="795527"/>
            </a:xfrm>
            <a:prstGeom prst="rect">
              <a:avLst/>
            </a:prstGeom>
            <a:blipFill>
              <a:blip r:embed="rId2" cstate="print"/>
              <a:stretch>
                <a:fillRect/>
              </a:stretch>
            </a:blipFill>
          </p:spPr>
          <p:txBody>
            <a:bodyPr wrap="square" lIns="0" tIns="0" rIns="0" bIns="0" rtlCol="0"/>
            <a:lstStyle/>
            <a:p>
              <a:endParaRPr/>
            </a:p>
          </p:txBody>
        </p:sp>
        <p:sp>
          <p:nvSpPr>
            <p:cNvPr id="7" name="object 9">
              <a:extLst>
                <a:ext uri="{FF2B5EF4-FFF2-40B4-BE49-F238E27FC236}">
                  <a16:creationId xmlns:a16="http://schemas.microsoft.com/office/drawing/2014/main" id="{176EC350-EA39-42E3-BE72-8C760404BCE5}"/>
                </a:ext>
              </a:extLst>
            </p:cNvPr>
            <p:cNvSpPr/>
            <p:nvPr/>
          </p:nvSpPr>
          <p:spPr>
            <a:xfrm>
              <a:off x="3773979" y="2556706"/>
              <a:ext cx="2874263" cy="1283208"/>
            </a:xfrm>
            <a:prstGeom prst="rect">
              <a:avLst/>
            </a:prstGeom>
            <a:blipFill>
              <a:blip r:embed="rId3" cstate="print"/>
              <a:stretch>
                <a:fillRect/>
              </a:stretch>
            </a:blipFill>
          </p:spPr>
          <p:txBody>
            <a:bodyPr wrap="square" lIns="0" tIns="0" rIns="0" bIns="0" rtlCol="0"/>
            <a:lstStyle/>
            <a:p>
              <a:endParaRPr/>
            </a:p>
          </p:txBody>
        </p:sp>
      </p:grpSp>
    </p:spTree>
    <p:extLst>
      <p:ext uri="{BB962C8B-B14F-4D97-AF65-F5344CB8AC3E}">
        <p14:creationId xmlns:p14="http://schemas.microsoft.com/office/powerpoint/2010/main" val="386992711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灯片编号占位符 5"/>
          <p:cNvSpPr>
            <a:spLocks noGrp="1"/>
          </p:cNvSpPr>
          <p:nvPr>
            <p:ph type="sldNum" sz="quarter" idx="10"/>
          </p:nvPr>
        </p:nvSpPr>
        <p:spPr>
          <a:noFill/>
        </p:spPr>
        <p:txBody>
          <a:bodyPr/>
          <a:lstStyle/>
          <a:p>
            <a:fld id="{54149CFE-4BFF-40CA-9E9A-DE6716089025}" type="slidenum">
              <a:rPr lang="zh-CN" altLang="en-US" smtClean="0"/>
              <a:pPr/>
              <a:t>37</a:t>
            </a:fld>
            <a:endParaRPr lang="en-US" altLang="zh-CN" dirty="0"/>
          </a:p>
        </p:txBody>
      </p:sp>
      <p:sp>
        <p:nvSpPr>
          <p:cNvPr id="41987" name="Rectangle 2"/>
          <p:cNvSpPr>
            <a:spLocks noChangeArrowheads="1"/>
          </p:cNvSpPr>
          <p:nvPr/>
        </p:nvSpPr>
        <p:spPr bwMode="auto">
          <a:xfrm>
            <a:off x="1004888" y="1773238"/>
            <a:ext cx="8139112" cy="396875"/>
          </a:xfrm>
          <a:prstGeom prst="rect">
            <a:avLst/>
          </a:prstGeom>
          <a:noFill/>
          <a:ln w="9525" algn="ctr">
            <a:noFill/>
            <a:miter lim="800000"/>
            <a:headEnd/>
            <a:tailEnd/>
          </a:ln>
        </p:spPr>
        <p:txBody>
          <a:bodyPr>
            <a:spAutoFit/>
          </a:bodyPr>
          <a:lstStyle/>
          <a:p>
            <a:r>
              <a:rPr kumimoji="1" lang="zh-CN" altLang="en-US" sz="2000">
                <a:latin typeface="楷体_GB2312" pitchFamily="49" charset="-122"/>
                <a:ea typeface="楷体_GB2312" pitchFamily="49" charset="-122"/>
              </a:rPr>
              <a:t>系统模型组织的描述</a:t>
            </a:r>
            <a:r>
              <a:rPr kumimoji="1" lang="zh-CN" altLang="en-US"/>
              <a:t> </a:t>
            </a:r>
            <a:r>
              <a:rPr kumimoji="1" lang="zh-CN" altLang="en-US" sz="2000">
                <a:latin typeface="楷体_GB2312" pitchFamily="49" charset="-122"/>
                <a:ea typeface="楷体_GB2312" pitchFamily="49" charset="-122"/>
              </a:rPr>
              <a:t>。</a:t>
            </a:r>
          </a:p>
        </p:txBody>
      </p:sp>
      <p:sp>
        <p:nvSpPr>
          <p:cNvPr id="495619" name="Text Box 3"/>
          <p:cNvSpPr txBox="1">
            <a:spLocks noChangeArrowheads="1"/>
          </p:cNvSpPr>
          <p:nvPr/>
        </p:nvSpPr>
        <p:spPr bwMode="auto">
          <a:xfrm>
            <a:off x="5724525" y="1268413"/>
            <a:ext cx="3048000" cy="457200"/>
          </a:xfrm>
          <a:prstGeom prst="rect">
            <a:avLst/>
          </a:prstGeom>
          <a:solidFill>
            <a:srgbClr val="CCFFFF"/>
          </a:solidFill>
          <a:ln w="9525" algn="ctr">
            <a:noFill/>
            <a:miter lim="800000"/>
            <a:headEnd/>
            <a:tailEnd/>
          </a:ln>
          <a:effectLst/>
        </p:spPr>
        <p:txBody>
          <a:bodyPr>
            <a:spAutoFit/>
          </a:bodyPr>
          <a:lstStyle/>
          <a:p>
            <a:pPr>
              <a:spcBef>
                <a:spcPct val="50000"/>
              </a:spcBef>
              <a:defRPr/>
            </a:pPr>
            <a:r>
              <a:rPr lang="en-US" altLang="zh-CN" sz="2400" b="1">
                <a:solidFill>
                  <a:srgbClr val="A50021"/>
                </a:solidFill>
                <a:effectLst>
                  <a:outerShdw blurRad="38100" dist="38100" dir="2700000" algn="tl">
                    <a:srgbClr val="000000"/>
                  </a:outerShdw>
                </a:effectLst>
                <a:latin typeface="宋体" pitchFamily="2" charset="-122"/>
              </a:rPr>
              <a:t>2</a:t>
            </a:r>
            <a:r>
              <a:rPr lang="zh-CN" altLang="en-US" sz="2400" b="1">
                <a:solidFill>
                  <a:srgbClr val="A50021"/>
                </a:solidFill>
                <a:effectLst>
                  <a:outerShdw blurRad="38100" dist="38100" dir="2700000" algn="tl">
                    <a:srgbClr val="000000"/>
                  </a:outerShdw>
                </a:effectLst>
                <a:latin typeface="宋体" pitchFamily="2" charset="-122"/>
              </a:rPr>
              <a:t>、图 </a:t>
            </a:r>
          </a:p>
        </p:txBody>
      </p:sp>
      <p:sp>
        <p:nvSpPr>
          <p:cNvPr id="495620" name="Text Box 4"/>
          <p:cNvSpPr txBox="1">
            <a:spLocks noChangeArrowheads="1"/>
          </p:cNvSpPr>
          <p:nvPr/>
        </p:nvSpPr>
        <p:spPr bwMode="auto">
          <a:xfrm>
            <a:off x="250825" y="1125538"/>
            <a:ext cx="5041900" cy="528637"/>
          </a:xfrm>
          <a:prstGeom prst="rect">
            <a:avLst/>
          </a:prstGeom>
          <a:solidFill>
            <a:srgbClr val="C0C0C0"/>
          </a:solidFill>
          <a:ln w="9525" algn="ctr">
            <a:solidFill>
              <a:schemeClr val="bg2"/>
            </a:solidFill>
            <a:miter lim="800000"/>
            <a:headEnd/>
            <a:tailEnd/>
          </a:ln>
          <a:effectLst/>
        </p:spPr>
        <p:txBody>
          <a:bodyPr>
            <a:spAutoFit/>
          </a:bodyPr>
          <a:lstStyle/>
          <a:p>
            <a:pPr>
              <a:spcBef>
                <a:spcPct val="50000"/>
              </a:spcBef>
              <a:defRPr/>
            </a:pPr>
            <a:r>
              <a:rPr lang="zh-CN" altLang="en-US" sz="2800" b="1" i="1">
                <a:solidFill>
                  <a:srgbClr val="A50021"/>
                </a:solidFill>
                <a:effectLst>
                  <a:outerShdw blurRad="38100" dist="38100" dir="2700000" algn="tl">
                    <a:srgbClr val="000000"/>
                  </a:outerShdw>
                </a:effectLst>
                <a:latin typeface="宋体" pitchFamily="2" charset="-122"/>
              </a:rPr>
              <a:t>二、常用的</a:t>
            </a:r>
            <a:r>
              <a:rPr lang="en-US" altLang="zh-CN" sz="2800" b="1" i="1">
                <a:solidFill>
                  <a:srgbClr val="A50021"/>
                </a:solidFill>
                <a:effectLst>
                  <a:outerShdw blurRad="38100" dist="38100" dir="2700000" algn="tl">
                    <a:srgbClr val="000000"/>
                  </a:outerShdw>
                </a:effectLst>
                <a:latin typeface="宋体" pitchFamily="2" charset="-122"/>
              </a:rPr>
              <a:t>UML</a:t>
            </a:r>
            <a:r>
              <a:rPr lang="zh-CN" altLang="en-US" sz="2800" b="1" i="1">
                <a:solidFill>
                  <a:srgbClr val="A50021"/>
                </a:solidFill>
                <a:effectLst>
                  <a:outerShdw blurRad="38100" dist="38100" dir="2700000" algn="tl">
                    <a:srgbClr val="000000"/>
                  </a:outerShdw>
                </a:effectLst>
                <a:latin typeface="宋体" pitchFamily="2" charset="-122"/>
              </a:rPr>
              <a:t>元素分析</a:t>
            </a:r>
          </a:p>
        </p:txBody>
      </p:sp>
      <p:sp>
        <p:nvSpPr>
          <p:cNvPr id="41990" name="Text Box 5"/>
          <p:cNvSpPr txBox="1">
            <a:spLocks noChangeArrowheads="1"/>
          </p:cNvSpPr>
          <p:nvPr/>
        </p:nvSpPr>
        <p:spPr bwMode="auto">
          <a:xfrm>
            <a:off x="179388" y="1916113"/>
            <a:ext cx="671512" cy="1512887"/>
          </a:xfrm>
          <a:prstGeom prst="rect">
            <a:avLst/>
          </a:prstGeom>
          <a:solidFill>
            <a:schemeClr val="bg2"/>
          </a:solidFill>
          <a:ln w="9525">
            <a:noFill/>
            <a:miter lim="800000"/>
            <a:headEnd/>
            <a:tailEnd/>
          </a:ln>
        </p:spPr>
        <p:txBody>
          <a:bodyPr vert="eaVert">
            <a:spAutoFit/>
          </a:bodyPr>
          <a:lstStyle/>
          <a:p>
            <a:pPr>
              <a:spcBef>
                <a:spcPct val="50000"/>
              </a:spcBef>
            </a:pPr>
            <a:r>
              <a:rPr lang="zh-CN" altLang="en-US" sz="3200" b="1">
                <a:solidFill>
                  <a:srgbClr val="A50021"/>
                </a:solidFill>
                <a:latin typeface="楷体_GB2312" pitchFamily="49" charset="-122"/>
                <a:ea typeface="楷体_GB2312" pitchFamily="49" charset="-122"/>
              </a:rPr>
              <a:t>包图</a:t>
            </a:r>
            <a:endParaRPr kumimoji="1" lang="zh-CN" altLang="en-US" sz="3200" b="1">
              <a:solidFill>
                <a:srgbClr val="A50021"/>
              </a:solidFill>
              <a:latin typeface="楷体_GB2312" pitchFamily="49" charset="-122"/>
              <a:ea typeface="楷体_GB2312" pitchFamily="49" charset="-122"/>
            </a:endParaRPr>
          </a:p>
        </p:txBody>
      </p:sp>
      <p:pic>
        <p:nvPicPr>
          <p:cNvPr id="41991" name="Picture 7" descr="图15"/>
          <p:cNvPicPr>
            <a:picLocks noChangeAspect="1" noChangeArrowheads="1"/>
          </p:cNvPicPr>
          <p:nvPr/>
        </p:nvPicPr>
        <p:blipFill>
          <a:blip r:embed="rId2"/>
          <a:srcRect/>
          <a:stretch>
            <a:fillRect/>
          </a:stretch>
        </p:blipFill>
        <p:spPr bwMode="auto">
          <a:xfrm>
            <a:off x="107950" y="2867025"/>
            <a:ext cx="8928100" cy="3533775"/>
          </a:xfrm>
          <a:prstGeom prst="rect">
            <a:avLst/>
          </a:prstGeom>
          <a:noFill/>
          <a:ln w="9525">
            <a:noFill/>
            <a:miter lim="800000"/>
            <a:headEnd/>
            <a:tailEnd/>
          </a:ln>
        </p:spPr>
      </p:pic>
      <p:sp>
        <p:nvSpPr>
          <p:cNvPr id="8" name="文本框 7">
            <a:extLst>
              <a:ext uri="{FF2B5EF4-FFF2-40B4-BE49-F238E27FC236}">
                <a16:creationId xmlns:a16="http://schemas.microsoft.com/office/drawing/2014/main" id="{39736B3B-365B-4301-B24D-A3EFDCBC1C42}"/>
              </a:ext>
            </a:extLst>
          </p:cNvPr>
          <p:cNvSpPr txBox="1"/>
          <p:nvPr/>
        </p:nvSpPr>
        <p:spPr>
          <a:xfrm>
            <a:off x="7397750" y="6205538"/>
            <a:ext cx="1143000" cy="369332"/>
          </a:xfrm>
          <a:prstGeom prst="rect">
            <a:avLst/>
          </a:prstGeom>
          <a:noFill/>
        </p:spPr>
        <p:txBody>
          <a:bodyPr wrap="square" rtlCol="0">
            <a:spAutoFit/>
          </a:bodyPr>
          <a:lstStyle/>
          <a:p>
            <a:r>
              <a:rPr lang="en-US" altLang="zh-CN" b="1" dirty="0" err="1">
                <a:solidFill>
                  <a:srgbClr val="FF0000"/>
                </a:solidFill>
              </a:rPr>
              <a:t>ch</a:t>
            </a:r>
            <a:r>
              <a:rPr lang="en-US" altLang="zh-CN" b="1" dirty="0">
                <a:solidFill>
                  <a:srgbClr val="FF0000"/>
                </a:solidFill>
              </a:rPr>
              <a:t> 2</a:t>
            </a:r>
            <a:endParaRPr lang="en-US" b="1" dirty="0">
              <a:solidFill>
                <a:srgbClr val="FF0000"/>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32B65228-CBC0-4BB1-9962-AC326631B384}"/>
              </a:ext>
            </a:extLst>
          </p:cNvPr>
          <p:cNvSpPr>
            <a:spLocks noGrp="1"/>
          </p:cNvSpPr>
          <p:nvPr>
            <p:ph type="sldNum" sz="quarter" idx="10"/>
          </p:nvPr>
        </p:nvSpPr>
        <p:spPr/>
        <p:txBody>
          <a:bodyPr/>
          <a:lstStyle/>
          <a:p>
            <a:pPr>
              <a:defRPr/>
            </a:pPr>
            <a:r>
              <a:rPr lang="zh-CN" altLang="en-US"/>
              <a:t>第</a:t>
            </a:r>
            <a:fld id="{64BE436E-1BD9-43BF-9670-D2A30F50F618}" type="slidenum">
              <a:rPr lang="zh-CN" altLang="en-US" smtClean="0"/>
              <a:pPr>
                <a:defRPr/>
              </a:pPr>
              <a:t>38</a:t>
            </a:fld>
            <a:r>
              <a:rPr lang="zh-CN" altLang="en-US"/>
              <a:t>页</a:t>
            </a:r>
          </a:p>
        </p:txBody>
      </p:sp>
      <p:pic>
        <p:nvPicPr>
          <p:cNvPr id="5" name="Picture 2">
            <a:extLst>
              <a:ext uri="{FF2B5EF4-FFF2-40B4-BE49-F238E27FC236}">
                <a16:creationId xmlns:a16="http://schemas.microsoft.com/office/drawing/2014/main" id="{C11BB77C-BE7C-4647-B58F-E9148B2D95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99" y="1409700"/>
            <a:ext cx="9118600" cy="3343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902932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灯片编号占位符 5"/>
          <p:cNvSpPr>
            <a:spLocks noGrp="1"/>
          </p:cNvSpPr>
          <p:nvPr>
            <p:ph type="sldNum" sz="quarter" idx="10"/>
          </p:nvPr>
        </p:nvSpPr>
        <p:spPr>
          <a:noFill/>
        </p:spPr>
        <p:txBody>
          <a:bodyPr/>
          <a:lstStyle/>
          <a:p>
            <a:fld id="{982A94EA-00B2-40E7-8ACA-326EFC332499}" type="slidenum">
              <a:rPr lang="zh-CN" altLang="en-US" smtClean="0"/>
              <a:pPr/>
              <a:t>39</a:t>
            </a:fld>
            <a:endParaRPr lang="en-US" altLang="zh-CN" dirty="0"/>
          </a:p>
        </p:txBody>
      </p:sp>
      <p:sp>
        <p:nvSpPr>
          <p:cNvPr id="43011" name="Rectangle 2"/>
          <p:cNvSpPr>
            <a:spLocks noChangeArrowheads="1"/>
          </p:cNvSpPr>
          <p:nvPr/>
        </p:nvSpPr>
        <p:spPr bwMode="auto">
          <a:xfrm>
            <a:off x="1004888" y="1773238"/>
            <a:ext cx="7834312" cy="1616075"/>
          </a:xfrm>
          <a:prstGeom prst="rect">
            <a:avLst/>
          </a:prstGeom>
          <a:noFill/>
          <a:ln w="9525" algn="ctr">
            <a:noFill/>
            <a:miter lim="800000"/>
            <a:headEnd/>
            <a:tailEnd/>
          </a:ln>
        </p:spPr>
        <p:txBody>
          <a:bodyPr>
            <a:spAutoFit/>
          </a:bodyPr>
          <a:lstStyle/>
          <a:p>
            <a:pPr algn="just"/>
            <a:r>
              <a:rPr kumimoji="1" lang="zh-CN" altLang="en-US" sz="2000">
                <a:solidFill>
                  <a:srgbClr val="FFCCFF"/>
                </a:solidFill>
                <a:latin typeface="黑体" pitchFamily="2" charset="-122"/>
                <a:ea typeface="黑体" pitchFamily="2" charset="-122"/>
              </a:rPr>
              <a:t>  </a:t>
            </a:r>
            <a:r>
              <a:rPr kumimoji="1" lang="zh-CN" altLang="en-US" sz="2000">
                <a:latin typeface="楷体_GB2312" pitchFamily="49" charset="-122"/>
                <a:ea typeface="楷体_GB2312" pitchFamily="49" charset="-122"/>
              </a:rPr>
              <a:t>在</a:t>
            </a:r>
            <a:r>
              <a:rPr kumimoji="1" lang="en-US" altLang="zh-CN" sz="2000">
                <a:latin typeface="楷体_GB2312" pitchFamily="49" charset="-122"/>
                <a:ea typeface="楷体_GB2312" pitchFamily="49" charset="-122"/>
              </a:rPr>
              <a:t>UML</a:t>
            </a:r>
            <a:r>
              <a:rPr kumimoji="1" lang="zh-CN" altLang="en-US" sz="2000">
                <a:latin typeface="楷体_GB2312" pitchFamily="49" charset="-122"/>
                <a:ea typeface="楷体_GB2312" pitchFamily="49" charset="-122"/>
              </a:rPr>
              <a:t>中，图作为一种可视化的方式聚集了相关需要表达的事物，并且表达了这些事物之间的关系。</a:t>
            </a:r>
          </a:p>
          <a:p>
            <a:pPr algn="just"/>
            <a:r>
              <a:rPr kumimoji="1" lang="zh-CN" altLang="en-US" sz="2000">
                <a:latin typeface="楷体_GB2312" pitchFamily="49" charset="-122"/>
                <a:ea typeface="楷体_GB2312" pitchFamily="49" charset="-122"/>
              </a:rPr>
              <a:t>  事物是对模型中最具有代表性的成分的抽象，关系描述了事物之间如何彼此关联、相互依赖或作用的。正是关系把构成系统的诸多事物结合成一个有机的整体。</a:t>
            </a:r>
          </a:p>
        </p:txBody>
      </p:sp>
      <p:sp>
        <p:nvSpPr>
          <p:cNvPr id="484355" name="Text Box 3"/>
          <p:cNvSpPr txBox="1">
            <a:spLocks noChangeArrowheads="1"/>
          </p:cNvSpPr>
          <p:nvPr/>
        </p:nvSpPr>
        <p:spPr bwMode="auto">
          <a:xfrm>
            <a:off x="5724525" y="1268413"/>
            <a:ext cx="3048000" cy="457200"/>
          </a:xfrm>
          <a:prstGeom prst="rect">
            <a:avLst/>
          </a:prstGeom>
          <a:solidFill>
            <a:srgbClr val="CCFFFF"/>
          </a:solidFill>
          <a:ln w="9525" algn="ctr">
            <a:noFill/>
            <a:miter lim="800000"/>
            <a:headEnd/>
            <a:tailEnd/>
          </a:ln>
          <a:effectLst/>
        </p:spPr>
        <p:txBody>
          <a:bodyPr>
            <a:spAutoFit/>
          </a:bodyPr>
          <a:lstStyle/>
          <a:p>
            <a:pPr>
              <a:spcBef>
                <a:spcPct val="50000"/>
              </a:spcBef>
              <a:defRPr/>
            </a:pPr>
            <a:r>
              <a:rPr lang="en-US" altLang="zh-CN" sz="2400" b="1">
                <a:solidFill>
                  <a:srgbClr val="A50021"/>
                </a:solidFill>
                <a:effectLst>
                  <a:outerShdw blurRad="38100" dist="38100" dir="2700000" algn="tl">
                    <a:srgbClr val="000000"/>
                  </a:outerShdw>
                </a:effectLst>
                <a:latin typeface="宋体" pitchFamily="2" charset="-122"/>
              </a:rPr>
              <a:t>3</a:t>
            </a:r>
            <a:r>
              <a:rPr lang="zh-CN" altLang="en-US" sz="2400" b="1">
                <a:solidFill>
                  <a:srgbClr val="A50021"/>
                </a:solidFill>
                <a:effectLst>
                  <a:outerShdw blurRad="38100" dist="38100" dir="2700000" algn="tl">
                    <a:srgbClr val="000000"/>
                  </a:outerShdw>
                </a:effectLst>
                <a:latin typeface="宋体" pitchFamily="2" charset="-122"/>
              </a:rPr>
              <a:t>、模型元素 </a:t>
            </a:r>
          </a:p>
        </p:txBody>
      </p:sp>
      <p:sp>
        <p:nvSpPr>
          <p:cNvPr id="484356" name="Text Box 4"/>
          <p:cNvSpPr txBox="1">
            <a:spLocks noChangeArrowheads="1"/>
          </p:cNvSpPr>
          <p:nvPr/>
        </p:nvSpPr>
        <p:spPr bwMode="auto">
          <a:xfrm>
            <a:off x="250825" y="1125538"/>
            <a:ext cx="5041900" cy="528637"/>
          </a:xfrm>
          <a:prstGeom prst="rect">
            <a:avLst/>
          </a:prstGeom>
          <a:solidFill>
            <a:srgbClr val="C0C0C0"/>
          </a:solidFill>
          <a:ln w="9525" algn="ctr">
            <a:solidFill>
              <a:schemeClr val="bg2"/>
            </a:solidFill>
            <a:miter lim="800000"/>
            <a:headEnd/>
            <a:tailEnd/>
          </a:ln>
          <a:effectLst/>
        </p:spPr>
        <p:txBody>
          <a:bodyPr>
            <a:spAutoFit/>
          </a:bodyPr>
          <a:lstStyle/>
          <a:p>
            <a:pPr>
              <a:spcBef>
                <a:spcPct val="50000"/>
              </a:spcBef>
              <a:defRPr/>
            </a:pPr>
            <a:r>
              <a:rPr lang="zh-CN" altLang="en-US" sz="2800" b="1" i="1">
                <a:solidFill>
                  <a:srgbClr val="A50021"/>
                </a:solidFill>
                <a:effectLst>
                  <a:outerShdw blurRad="38100" dist="38100" dir="2700000" algn="tl">
                    <a:srgbClr val="000000"/>
                  </a:outerShdw>
                </a:effectLst>
                <a:latin typeface="宋体" pitchFamily="2" charset="-122"/>
              </a:rPr>
              <a:t>二、常用的</a:t>
            </a:r>
            <a:r>
              <a:rPr lang="en-US" altLang="zh-CN" sz="2800" b="1" i="1">
                <a:solidFill>
                  <a:srgbClr val="A50021"/>
                </a:solidFill>
                <a:effectLst>
                  <a:outerShdw blurRad="38100" dist="38100" dir="2700000" algn="tl">
                    <a:srgbClr val="000000"/>
                  </a:outerShdw>
                </a:effectLst>
                <a:latin typeface="宋体" pitchFamily="2" charset="-122"/>
              </a:rPr>
              <a:t>UML</a:t>
            </a:r>
            <a:r>
              <a:rPr lang="zh-CN" altLang="en-US" sz="2800" b="1" i="1">
                <a:solidFill>
                  <a:srgbClr val="A50021"/>
                </a:solidFill>
                <a:effectLst>
                  <a:outerShdw blurRad="38100" dist="38100" dir="2700000" algn="tl">
                    <a:srgbClr val="000000"/>
                  </a:outerShdw>
                </a:effectLst>
                <a:latin typeface="宋体" pitchFamily="2" charset="-122"/>
              </a:rPr>
              <a:t>元素分析</a:t>
            </a:r>
          </a:p>
        </p:txBody>
      </p:sp>
      <p:sp>
        <p:nvSpPr>
          <p:cNvPr id="6" name="文本框 5">
            <a:extLst>
              <a:ext uri="{FF2B5EF4-FFF2-40B4-BE49-F238E27FC236}">
                <a16:creationId xmlns:a16="http://schemas.microsoft.com/office/drawing/2014/main" id="{0B02A11E-1D45-454B-B6CD-53D99DCE5438}"/>
              </a:ext>
            </a:extLst>
          </p:cNvPr>
          <p:cNvSpPr txBox="1"/>
          <p:nvPr/>
        </p:nvSpPr>
        <p:spPr>
          <a:xfrm>
            <a:off x="7397750" y="6205538"/>
            <a:ext cx="1143000" cy="369332"/>
          </a:xfrm>
          <a:prstGeom prst="rect">
            <a:avLst/>
          </a:prstGeom>
          <a:noFill/>
        </p:spPr>
        <p:txBody>
          <a:bodyPr wrap="square" rtlCol="0">
            <a:spAutoFit/>
          </a:bodyPr>
          <a:lstStyle/>
          <a:p>
            <a:r>
              <a:rPr lang="en-US" altLang="zh-CN" b="1" dirty="0" err="1">
                <a:solidFill>
                  <a:srgbClr val="FF0000"/>
                </a:solidFill>
              </a:rPr>
              <a:t>ch</a:t>
            </a:r>
            <a:r>
              <a:rPr lang="en-US" altLang="zh-CN" b="1" dirty="0">
                <a:solidFill>
                  <a:srgbClr val="FF0000"/>
                </a:solidFill>
              </a:rPr>
              <a:t> 2</a:t>
            </a:r>
            <a:endParaRPr lang="en-US" b="1" dirty="0">
              <a:solidFill>
                <a:srgbClr val="FF0000"/>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ext Box 5"/>
          <p:cNvSpPr txBox="1">
            <a:spLocks noChangeArrowheads="1"/>
          </p:cNvSpPr>
          <p:nvPr/>
        </p:nvSpPr>
        <p:spPr bwMode="auto">
          <a:xfrm>
            <a:off x="1676400" y="1905000"/>
            <a:ext cx="5867400" cy="2123658"/>
          </a:xfrm>
          <a:prstGeom prst="rect">
            <a:avLst/>
          </a:prstGeom>
          <a:noFill/>
          <a:ln w="9525" algn="ctr">
            <a:noFill/>
            <a:miter lim="800000"/>
            <a:headEnd/>
            <a:tailEnd/>
          </a:ln>
        </p:spPr>
        <p:txBody>
          <a:bodyPr>
            <a:spAutoFit/>
          </a:bodyPr>
          <a:lstStyle/>
          <a:p>
            <a:pPr lvl="2">
              <a:spcBef>
                <a:spcPct val="50000"/>
              </a:spcBef>
              <a:buFont typeface="Wingdings" pitchFamily="2" charset="2"/>
              <a:buChar char="l"/>
            </a:pPr>
            <a:r>
              <a:rPr lang="en-US" altLang="zh-CN" sz="2400" dirty="0">
                <a:latin typeface="楷体_GB2312" pitchFamily="49" charset="-122"/>
                <a:ea typeface="楷体_GB2312" pitchFamily="49" charset="-122"/>
              </a:rPr>
              <a:t>UML </a:t>
            </a:r>
            <a:r>
              <a:rPr lang="zh-CN" altLang="en-US" sz="2400" dirty="0">
                <a:latin typeface="楷体_GB2312" pitchFamily="49" charset="-122"/>
                <a:ea typeface="楷体_GB2312" pitchFamily="49" charset="-122"/>
              </a:rPr>
              <a:t>九种图</a:t>
            </a:r>
            <a:endParaRPr lang="en-US" altLang="zh-CN" sz="2400" dirty="0">
              <a:latin typeface="楷体_GB2312" pitchFamily="49" charset="-122"/>
              <a:ea typeface="楷体_GB2312" pitchFamily="49" charset="-122"/>
            </a:endParaRPr>
          </a:p>
          <a:p>
            <a:pPr lvl="2">
              <a:spcBef>
                <a:spcPct val="50000"/>
              </a:spcBef>
              <a:buFont typeface="Wingdings" pitchFamily="2" charset="2"/>
              <a:buChar char="l"/>
            </a:pPr>
            <a:r>
              <a:rPr lang="en-US" altLang="zh-CN" sz="2400" dirty="0">
                <a:latin typeface="楷体_GB2312" pitchFamily="49" charset="-122"/>
                <a:ea typeface="楷体_GB2312" pitchFamily="49" charset="-122"/>
              </a:rPr>
              <a:t>UML </a:t>
            </a:r>
            <a:r>
              <a:rPr lang="zh-CN" altLang="en-US" sz="2400" dirty="0">
                <a:latin typeface="楷体_GB2312" pitchFamily="49" charset="-122"/>
                <a:ea typeface="楷体_GB2312" pitchFamily="49" charset="-122"/>
              </a:rPr>
              <a:t>视图</a:t>
            </a:r>
          </a:p>
          <a:p>
            <a:pPr lvl="2">
              <a:spcBef>
                <a:spcPct val="50000"/>
              </a:spcBef>
              <a:buFont typeface="Wingdings" pitchFamily="2" charset="2"/>
              <a:buChar char="l"/>
            </a:pPr>
            <a:r>
              <a:rPr lang="en-US" altLang="zh-CN" sz="2400" dirty="0">
                <a:latin typeface="楷体_GB2312" pitchFamily="49" charset="-122"/>
                <a:ea typeface="楷体_GB2312" pitchFamily="49" charset="-122"/>
              </a:rPr>
              <a:t>UML</a:t>
            </a:r>
            <a:r>
              <a:rPr lang="zh-CN" altLang="en-US" sz="2400" dirty="0">
                <a:latin typeface="楷体_GB2312" pitchFamily="49" charset="-122"/>
                <a:ea typeface="楷体_GB2312" pitchFamily="49" charset="-122"/>
              </a:rPr>
              <a:t>概述</a:t>
            </a:r>
          </a:p>
          <a:p>
            <a:pPr lvl="2">
              <a:spcBef>
                <a:spcPct val="50000"/>
              </a:spcBef>
              <a:buFont typeface="Wingdings" pitchFamily="2" charset="2"/>
              <a:buChar char="l"/>
            </a:pPr>
            <a:r>
              <a:rPr lang="en-US" altLang="zh-CN" sz="2400" dirty="0">
                <a:latin typeface="楷体_GB2312" pitchFamily="49" charset="-122"/>
                <a:ea typeface="楷体_GB2312" pitchFamily="49" charset="-122"/>
              </a:rPr>
              <a:t>Rational Rose</a:t>
            </a:r>
            <a:r>
              <a:rPr lang="zh-CN" altLang="en-US" sz="2400" dirty="0">
                <a:latin typeface="楷体_GB2312" pitchFamily="49" charset="-122"/>
                <a:ea typeface="楷体_GB2312" pitchFamily="49" charset="-122"/>
              </a:rPr>
              <a:t>建模工具</a:t>
            </a:r>
          </a:p>
        </p:txBody>
      </p:sp>
      <p:sp>
        <p:nvSpPr>
          <p:cNvPr id="115718" name="Text Box 6"/>
          <p:cNvSpPr txBox="1">
            <a:spLocks noChangeArrowheads="1"/>
          </p:cNvSpPr>
          <p:nvPr/>
        </p:nvSpPr>
        <p:spPr bwMode="auto">
          <a:xfrm>
            <a:off x="609600" y="830263"/>
            <a:ext cx="7391400" cy="769937"/>
          </a:xfrm>
          <a:prstGeom prst="rect">
            <a:avLst/>
          </a:prstGeom>
          <a:noFill/>
          <a:ln w="9525">
            <a:noFill/>
            <a:miter lim="800000"/>
            <a:headEnd/>
            <a:tailEnd/>
          </a:ln>
          <a:effectLst/>
        </p:spPr>
        <p:txBody>
          <a:bodyPr>
            <a:spAutoFit/>
          </a:bodyPr>
          <a:lstStyle/>
          <a:p>
            <a:pPr>
              <a:spcBef>
                <a:spcPct val="50000"/>
              </a:spcBef>
              <a:defRPr/>
            </a:pPr>
            <a:r>
              <a:rPr lang="zh-CN" altLang="en-US" sz="4400" b="1" dirty="0">
                <a:solidFill>
                  <a:srgbClr val="FF0000"/>
                </a:solidFill>
                <a:latin typeface="+mj-lt"/>
                <a:ea typeface="+mj-ea"/>
                <a:cs typeface="+mj-cs"/>
              </a:rPr>
              <a:t>主要内容</a:t>
            </a:r>
            <a:endParaRPr lang="en-US" altLang="zh-CN" sz="4400" b="1" dirty="0">
              <a:solidFill>
                <a:srgbClr val="FF0000"/>
              </a:solidFill>
              <a:latin typeface="+mj-lt"/>
              <a:ea typeface="+mj-ea"/>
              <a:cs typeface="+mj-cs"/>
            </a:endParaRPr>
          </a:p>
        </p:txBody>
      </p:sp>
      <p:sp>
        <p:nvSpPr>
          <p:cNvPr id="4" name="灯片编号占位符 3"/>
          <p:cNvSpPr>
            <a:spLocks noGrp="1"/>
          </p:cNvSpPr>
          <p:nvPr>
            <p:ph type="sldNum" sz="quarter" idx="10"/>
          </p:nvPr>
        </p:nvSpPr>
        <p:spPr/>
        <p:txBody>
          <a:bodyPr/>
          <a:lstStyle/>
          <a:p>
            <a:pPr>
              <a:defRPr/>
            </a:pPr>
            <a:r>
              <a:rPr lang="zh-CN" altLang="en-US"/>
              <a:t>第</a:t>
            </a:r>
            <a:fld id="{87A19F2C-D74B-4074-A3AA-A5BF1C17438A}" type="slidenum">
              <a:rPr lang="zh-CN" altLang="en-US" smtClean="0"/>
              <a:pPr>
                <a:defRPr/>
              </a:pPr>
              <a:t>4</a:t>
            </a:fld>
            <a:r>
              <a:rPr lang="zh-CN" altLang="en-US"/>
              <a:t>页</a:t>
            </a:r>
          </a:p>
        </p:txBody>
      </p:sp>
      <p:sp>
        <p:nvSpPr>
          <p:cNvPr id="5" name="文本框 4">
            <a:extLst>
              <a:ext uri="{FF2B5EF4-FFF2-40B4-BE49-F238E27FC236}">
                <a16:creationId xmlns:a16="http://schemas.microsoft.com/office/drawing/2014/main" id="{FD3F62E9-AC38-4D10-837F-47A66AB11583}"/>
              </a:ext>
            </a:extLst>
          </p:cNvPr>
          <p:cNvSpPr txBox="1"/>
          <p:nvPr/>
        </p:nvSpPr>
        <p:spPr>
          <a:xfrm>
            <a:off x="7397750" y="6205538"/>
            <a:ext cx="1143000" cy="369332"/>
          </a:xfrm>
          <a:prstGeom prst="rect">
            <a:avLst/>
          </a:prstGeom>
          <a:noFill/>
        </p:spPr>
        <p:txBody>
          <a:bodyPr wrap="square" rtlCol="0">
            <a:spAutoFit/>
          </a:bodyPr>
          <a:lstStyle/>
          <a:p>
            <a:r>
              <a:rPr lang="en-US" altLang="zh-CN" b="1" dirty="0" err="1">
                <a:solidFill>
                  <a:srgbClr val="FF0000"/>
                </a:solidFill>
              </a:rPr>
              <a:t>ch</a:t>
            </a:r>
            <a:r>
              <a:rPr lang="en-US" altLang="zh-CN" b="1" dirty="0">
                <a:solidFill>
                  <a:srgbClr val="FF0000"/>
                </a:solidFill>
              </a:rPr>
              <a:t> 2</a:t>
            </a:r>
            <a:endParaRPr lang="en-US" b="1" dirty="0">
              <a:solidFill>
                <a:srgbClr val="FF0000"/>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灯片编号占位符 5"/>
          <p:cNvSpPr>
            <a:spLocks noGrp="1"/>
          </p:cNvSpPr>
          <p:nvPr>
            <p:ph type="sldNum" sz="quarter" idx="10"/>
          </p:nvPr>
        </p:nvSpPr>
        <p:spPr>
          <a:noFill/>
        </p:spPr>
        <p:txBody>
          <a:bodyPr/>
          <a:lstStyle/>
          <a:p>
            <a:fld id="{8FD6BEEF-C219-4021-880D-81B94C7720A3}" type="slidenum">
              <a:rPr lang="zh-CN" altLang="en-US" smtClean="0"/>
              <a:pPr/>
              <a:t>40</a:t>
            </a:fld>
            <a:endParaRPr lang="en-US" altLang="zh-CN" dirty="0"/>
          </a:p>
        </p:txBody>
      </p:sp>
      <p:sp>
        <p:nvSpPr>
          <p:cNvPr id="44035" name="Rectangle 3"/>
          <p:cNvSpPr>
            <a:spLocks noChangeArrowheads="1"/>
          </p:cNvSpPr>
          <p:nvPr/>
        </p:nvSpPr>
        <p:spPr bwMode="auto">
          <a:xfrm>
            <a:off x="925513" y="1905000"/>
            <a:ext cx="7913687" cy="3927475"/>
          </a:xfrm>
          <a:prstGeom prst="rect">
            <a:avLst/>
          </a:prstGeom>
          <a:noFill/>
          <a:ln w="9525">
            <a:noFill/>
            <a:miter lim="800000"/>
            <a:headEnd/>
            <a:tailEnd/>
          </a:ln>
        </p:spPr>
        <p:txBody>
          <a:bodyPr/>
          <a:lstStyle/>
          <a:p>
            <a:pPr marL="457200" indent="-457200">
              <a:lnSpc>
                <a:spcPct val="125000"/>
              </a:lnSpc>
              <a:spcBef>
                <a:spcPct val="20000"/>
              </a:spcBef>
              <a:buClr>
                <a:srgbClr val="FF0000"/>
              </a:buClr>
              <a:buSzPct val="200000"/>
              <a:buFontTx/>
              <a:buChar char="•"/>
            </a:pPr>
            <a:r>
              <a:rPr kumimoji="1" lang="zh-CN" altLang="en-US" sz="2000" dirty="0">
                <a:latin typeface="楷体_GB2312" pitchFamily="49" charset="-122"/>
                <a:ea typeface="楷体_GB2312" pitchFamily="49" charset="-122"/>
              </a:rPr>
              <a:t>事物是对模型中最具有代表性的成分的抽象 </a:t>
            </a:r>
          </a:p>
          <a:p>
            <a:pPr marL="457200" indent="-457200">
              <a:lnSpc>
                <a:spcPct val="125000"/>
              </a:lnSpc>
              <a:spcBef>
                <a:spcPct val="20000"/>
              </a:spcBef>
              <a:buClr>
                <a:srgbClr val="FF0000"/>
              </a:buClr>
              <a:buSzPct val="200000"/>
              <a:buFontTx/>
              <a:buChar char="•"/>
            </a:pPr>
            <a:r>
              <a:rPr kumimoji="1" lang="zh-CN" altLang="en-US" sz="2000" dirty="0">
                <a:latin typeface="楷体_GB2312" pitchFamily="49" charset="-122"/>
                <a:ea typeface="楷体_GB2312" pitchFamily="49" charset="-122"/>
              </a:rPr>
              <a:t>结构事物：</a:t>
            </a:r>
            <a:r>
              <a:rPr kumimoji="1" lang="en-US" altLang="zh-CN" sz="2000" dirty="0">
                <a:latin typeface="楷体_GB2312" pitchFamily="49" charset="-122"/>
                <a:ea typeface="楷体_GB2312" pitchFamily="49" charset="-122"/>
              </a:rPr>
              <a:t>UML</a:t>
            </a:r>
            <a:r>
              <a:rPr kumimoji="1" lang="zh-CN" altLang="en-US" sz="2000" dirty="0">
                <a:latin typeface="楷体_GB2312" pitchFamily="49" charset="-122"/>
                <a:ea typeface="楷体_GB2312" pitchFamily="49" charset="-122"/>
              </a:rPr>
              <a:t>中的名词，它是模型的静态部分，描述概念或物理元素。</a:t>
            </a:r>
          </a:p>
          <a:p>
            <a:pPr marL="457200" indent="-457200">
              <a:lnSpc>
                <a:spcPct val="125000"/>
              </a:lnSpc>
              <a:spcBef>
                <a:spcPct val="20000"/>
              </a:spcBef>
              <a:buClr>
                <a:srgbClr val="FF0000"/>
              </a:buClr>
              <a:buSzPct val="200000"/>
              <a:buFontTx/>
              <a:buChar char="•"/>
            </a:pPr>
            <a:r>
              <a:rPr kumimoji="1" lang="zh-CN" altLang="en-US" sz="2000" dirty="0">
                <a:latin typeface="楷体_GB2312" pitchFamily="49" charset="-122"/>
                <a:ea typeface="楷体_GB2312" pitchFamily="49" charset="-122"/>
              </a:rPr>
              <a:t>行为事物：</a:t>
            </a:r>
            <a:r>
              <a:rPr kumimoji="1" lang="en-US" altLang="zh-CN" sz="2000" dirty="0">
                <a:latin typeface="楷体_GB2312" pitchFamily="49" charset="-122"/>
                <a:ea typeface="楷体_GB2312" pitchFamily="49" charset="-122"/>
              </a:rPr>
              <a:t>UML</a:t>
            </a:r>
            <a:r>
              <a:rPr kumimoji="1" lang="zh-CN" altLang="en-US" sz="2000" dirty="0">
                <a:latin typeface="楷体_GB2312" pitchFamily="49" charset="-122"/>
                <a:ea typeface="楷体_GB2312" pitchFamily="49" charset="-122"/>
              </a:rPr>
              <a:t>中的动词，它是模型中的动态部分，是一种跨越时间、空间的行为。</a:t>
            </a:r>
          </a:p>
          <a:p>
            <a:pPr marL="457200" indent="-457200">
              <a:lnSpc>
                <a:spcPct val="125000"/>
              </a:lnSpc>
              <a:spcBef>
                <a:spcPct val="20000"/>
              </a:spcBef>
              <a:buClr>
                <a:srgbClr val="FF0000"/>
              </a:buClr>
              <a:buSzPct val="200000"/>
              <a:buFontTx/>
              <a:buChar char="•"/>
            </a:pPr>
            <a:r>
              <a:rPr kumimoji="1" lang="zh-CN" altLang="en-US" sz="2000" dirty="0">
                <a:latin typeface="楷体_GB2312" pitchFamily="49" charset="-122"/>
                <a:ea typeface="楷体_GB2312" pitchFamily="49" charset="-122"/>
              </a:rPr>
              <a:t>分组事物：</a:t>
            </a:r>
            <a:r>
              <a:rPr kumimoji="1" lang="en-US" altLang="zh-CN" sz="2000" dirty="0">
                <a:latin typeface="楷体_GB2312" pitchFamily="49" charset="-122"/>
                <a:ea typeface="楷体_GB2312" pitchFamily="49" charset="-122"/>
              </a:rPr>
              <a:t>UML</a:t>
            </a:r>
            <a:r>
              <a:rPr kumimoji="1" lang="zh-CN" altLang="en-US" sz="2000" dirty="0">
                <a:latin typeface="楷体_GB2312" pitchFamily="49" charset="-122"/>
                <a:ea typeface="楷体_GB2312" pitchFamily="49" charset="-122"/>
              </a:rPr>
              <a:t>中的容器，用来组织模型，使模型更加的结构化。</a:t>
            </a:r>
          </a:p>
          <a:p>
            <a:pPr marL="457200" indent="-457200">
              <a:lnSpc>
                <a:spcPct val="125000"/>
              </a:lnSpc>
              <a:spcBef>
                <a:spcPct val="20000"/>
              </a:spcBef>
              <a:buClr>
                <a:srgbClr val="FF0000"/>
              </a:buClr>
              <a:buSzPct val="200000"/>
              <a:buFontTx/>
              <a:buChar char="•"/>
            </a:pPr>
            <a:r>
              <a:rPr kumimoji="1" lang="zh-CN" altLang="en-US" sz="2000" dirty="0">
                <a:latin typeface="楷体_GB2312" pitchFamily="49" charset="-122"/>
                <a:ea typeface="楷体_GB2312" pitchFamily="49" charset="-122"/>
              </a:rPr>
              <a:t>注释事务：</a:t>
            </a:r>
            <a:r>
              <a:rPr kumimoji="1" lang="en-US" altLang="zh-CN" sz="2000" dirty="0">
                <a:latin typeface="楷体_GB2312" pitchFamily="49" charset="-122"/>
                <a:ea typeface="楷体_GB2312" pitchFamily="49" charset="-122"/>
              </a:rPr>
              <a:t>UML</a:t>
            </a:r>
            <a:r>
              <a:rPr kumimoji="1" lang="zh-CN" altLang="en-US" sz="2000" dirty="0">
                <a:latin typeface="楷体_GB2312" pitchFamily="49" charset="-122"/>
                <a:ea typeface="楷体_GB2312" pitchFamily="49" charset="-122"/>
              </a:rPr>
              <a:t>中的解释部分，和代码中的注释语句一样，是用来描述模型的。</a:t>
            </a:r>
          </a:p>
        </p:txBody>
      </p:sp>
      <p:sp>
        <p:nvSpPr>
          <p:cNvPr id="44036" name="Text Box 4"/>
          <p:cNvSpPr txBox="1">
            <a:spLocks noChangeArrowheads="1"/>
          </p:cNvSpPr>
          <p:nvPr/>
        </p:nvSpPr>
        <p:spPr bwMode="auto">
          <a:xfrm>
            <a:off x="179388" y="1916113"/>
            <a:ext cx="671512" cy="1008062"/>
          </a:xfrm>
          <a:prstGeom prst="rect">
            <a:avLst/>
          </a:prstGeom>
          <a:solidFill>
            <a:schemeClr val="bg2"/>
          </a:solidFill>
          <a:ln w="9525">
            <a:noFill/>
            <a:miter lim="800000"/>
            <a:headEnd/>
            <a:tailEnd/>
          </a:ln>
        </p:spPr>
        <p:txBody>
          <a:bodyPr vert="eaVert">
            <a:spAutoFit/>
          </a:bodyPr>
          <a:lstStyle/>
          <a:p>
            <a:pPr>
              <a:spcBef>
                <a:spcPct val="50000"/>
              </a:spcBef>
            </a:pPr>
            <a:r>
              <a:rPr kumimoji="1" lang="zh-CN" altLang="en-US" sz="3200" b="1">
                <a:solidFill>
                  <a:srgbClr val="A50021"/>
                </a:solidFill>
                <a:latin typeface="楷体_GB2312" pitchFamily="49" charset="-122"/>
                <a:ea typeface="楷体_GB2312" pitchFamily="49" charset="-122"/>
              </a:rPr>
              <a:t>事物</a:t>
            </a:r>
          </a:p>
        </p:txBody>
      </p:sp>
      <p:sp>
        <p:nvSpPr>
          <p:cNvPr id="473093" name="Text Box 5"/>
          <p:cNvSpPr txBox="1">
            <a:spLocks noChangeArrowheads="1"/>
          </p:cNvSpPr>
          <p:nvPr/>
        </p:nvSpPr>
        <p:spPr bwMode="auto">
          <a:xfrm>
            <a:off x="5724525" y="1268413"/>
            <a:ext cx="3048000" cy="457200"/>
          </a:xfrm>
          <a:prstGeom prst="rect">
            <a:avLst/>
          </a:prstGeom>
          <a:solidFill>
            <a:srgbClr val="CCFFFF"/>
          </a:solidFill>
          <a:ln w="9525" algn="ctr">
            <a:noFill/>
            <a:miter lim="800000"/>
            <a:headEnd/>
            <a:tailEnd/>
          </a:ln>
          <a:effectLst/>
        </p:spPr>
        <p:txBody>
          <a:bodyPr>
            <a:spAutoFit/>
          </a:bodyPr>
          <a:lstStyle/>
          <a:p>
            <a:pPr>
              <a:spcBef>
                <a:spcPct val="50000"/>
              </a:spcBef>
              <a:defRPr/>
            </a:pPr>
            <a:r>
              <a:rPr lang="en-US" altLang="zh-CN" sz="2400" b="1">
                <a:solidFill>
                  <a:srgbClr val="A50021"/>
                </a:solidFill>
                <a:effectLst>
                  <a:outerShdw blurRad="38100" dist="38100" dir="2700000" algn="tl">
                    <a:srgbClr val="000000"/>
                  </a:outerShdw>
                </a:effectLst>
                <a:latin typeface="宋体" pitchFamily="2" charset="-122"/>
              </a:rPr>
              <a:t>3</a:t>
            </a:r>
            <a:r>
              <a:rPr lang="zh-CN" altLang="en-US" sz="2400" b="1">
                <a:solidFill>
                  <a:srgbClr val="A50021"/>
                </a:solidFill>
                <a:effectLst>
                  <a:outerShdw blurRad="38100" dist="38100" dir="2700000" algn="tl">
                    <a:srgbClr val="000000"/>
                  </a:outerShdw>
                </a:effectLst>
                <a:latin typeface="宋体" pitchFamily="2" charset="-122"/>
              </a:rPr>
              <a:t>、模型元素 </a:t>
            </a:r>
          </a:p>
        </p:txBody>
      </p:sp>
      <p:sp>
        <p:nvSpPr>
          <p:cNvPr id="473094" name="Text Box 6"/>
          <p:cNvSpPr txBox="1">
            <a:spLocks noChangeArrowheads="1"/>
          </p:cNvSpPr>
          <p:nvPr/>
        </p:nvSpPr>
        <p:spPr bwMode="auto">
          <a:xfrm>
            <a:off x="250825" y="1125538"/>
            <a:ext cx="5041900" cy="528637"/>
          </a:xfrm>
          <a:prstGeom prst="rect">
            <a:avLst/>
          </a:prstGeom>
          <a:solidFill>
            <a:srgbClr val="C0C0C0"/>
          </a:solidFill>
          <a:ln w="9525" algn="ctr">
            <a:solidFill>
              <a:schemeClr val="bg2"/>
            </a:solidFill>
            <a:miter lim="800000"/>
            <a:headEnd/>
            <a:tailEnd/>
          </a:ln>
          <a:effectLst/>
        </p:spPr>
        <p:txBody>
          <a:bodyPr>
            <a:spAutoFit/>
          </a:bodyPr>
          <a:lstStyle/>
          <a:p>
            <a:pPr>
              <a:spcBef>
                <a:spcPct val="50000"/>
              </a:spcBef>
              <a:defRPr/>
            </a:pPr>
            <a:r>
              <a:rPr lang="zh-CN" altLang="en-US" sz="2800" b="1" i="1">
                <a:solidFill>
                  <a:srgbClr val="A50021"/>
                </a:solidFill>
                <a:effectLst>
                  <a:outerShdw blurRad="38100" dist="38100" dir="2700000" algn="tl">
                    <a:srgbClr val="000000"/>
                  </a:outerShdw>
                </a:effectLst>
                <a:latin typeface="宋体" pitchFamily="2" charset="-122"/>
              </a:rPr>
              <a:t>二、常用的</a:t>
            </a:r>
            <a:r>
              <a:rPr lang="en-US" altLang="zh-CN" sz="2800" b="1" i="1">
                <a:solidFill>
                  <a:srgbClr val="A50021"/>
                </a:solidFill>
                <a:effectLst>
                  <a:outerShdw blurRad="38100" dist="38100" dir="2700000" algn="tl">
                    <a:srgbClr val="000000"/>
                  </a:outerShdw>
                </a:effectLst>
                <a:latin typeface="宋体" pitchFamily="2" charset="-122"/>
              </a:rPr>
              <a:t>UML</a:t>
            </a:r>
            <a:r>
              <a:rPr lang="zh-CN" altLang="en-US" sz="2800" b="1" i="1">
                <a:solidFill>
                  <a:srgbClr val="A50021"/>
                </a:solidFill>
                <a:effectLst>
                  <a:outerShdw blurRad="38100" dist="38100" dir="2700000" algn="tl">
                    <a:srgbClr val="000000"/>
                  </a:outerShdw>
                </a:effectLst>
                <a:latin typeface="宋体" pitchFamily="2" charset="-122"/>
              </a:rPr>
              <a:t>元素分析</a:t>
            </a:r>
          </a:p>
        </p:txBody>
      </p:sp>
      <p:sp>
        <p:nvSpPr>
          <p:cNvPr id="7" name="文本框 6">
            <a:extLst>
              <a:ext uri="{FF2B5EF4-FFF2-40B4-BE49-F238E27FC236}">
                <a16:creationId xmlns:a16="http://schemas.microsoft.com/office/drawing/2014/main" id="{592FA74F-0964-430D-9979-89E198E5C719}"/>
              </a:ext>
            </a:extLst>
          </p:cNvPr>
          <p:cNvSpPr txBox="1"/>
          <p:nvPr/>
        </p:nvSpPr>
        <p:spPr>
          <a:xfrm>
            <a:off x="7397750" y="6205538"/>
            <a:ext cx="1143000" cy="369332"/>
          </a:xfrm>
          <a:prstGeom prst="rect">
            <a:avLst/>
          </a:prstGeom>
          <a:noFill/>
        </p:spPr>
        <p:txBody>
          <a:bodyPr wrap="square" rtlCol="0">
            <a:spAutoFit/>
          </a:bodyPr>
          <a:lstStyle/>
          <a:p>
            <a:r>
              <a:rPr lang="en-US" altLang="zh-CN" b="1" dirty="0" err="1">
                <a:solidFill>
                  <a:srgbClr val="FF0000"/>
                </a:solidFill>
              </a:rPr>
              <a:t>ch</a:t>
            </a:r>
            <a:r>
              <a:rPr lang="en-US" altLang="zh-CN" b="1" dirty="0">
                <a:solidFill>
                  <a:srgbClr val="FF0000"/>
                </a:solidFill>
              </a:rPr>
              <a:t> 2</a:t>
            </a:r>
            <a:endParaRPr lang="en-US" b="1" dirty="0">
              <a:solidFill>
                <a:srgbClr val="FF0000"/>
              </a:solidFill>
            </a:endParaRPr>
          </a:p>
        </p:txBody>
      </p:sp>
    </p:spTree>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灯片编号占位符 5"/>
          <p:cNvSpPr>
            <a:spLocks noGrp="1"/>
          </p:cNvSpPr>
          <p:nvPr>
            <p:ph type="sldNum" sz="quarter" idx="10"/>
          </p:nvPr>
        </p:nvSpPr>
        <p:spPr>
          <a:noFill/>
        </p:spPr>
        <p:txBody>
          <a:bodyPr/>
          <a:lstStyle/>
          <a:p>
            <a:fld id="{B7561317-E0F2-497E-874E-DC04183919D7}" type="slidenum">
              <a:rPr lang="zh-CN" altLang="en-US" smtClean="0"/>
              <a:pPr/>
              <a:t>41</a:t>
            </a:fld>
            <a:endParaRPr lang="en-US" altLang="zh-CN" dirty="0"/>
          </a:p>
        </p:txBody>
      </p:sp>
      <p:sp>
        <p:nvSpPr>
          <p:cNvPr id="475138" name="Rectangle 2"/>
          <p:cNvSpPr>
            <a:spLocks noChangeArrowheads="1"/>
          </p:cNvSpPr>
          <p:nvPr/>
        </p:nvSpPr>
        <p:spPr bwMode="auto">
          <a:xfrm>
            <a:off x="1066800" y="1981200"/>
            <a:ext cx="5478463" cy="566738"/>
          </a:xfrm>
          <a:prstGeom prst="rect">
            <a:avLst/>
          </a:prstGeom>
          <a:noFill/>
          <a:ln w="9525">
            <a:noFill/>
            <a:miter lim="800000"/>
            <a:headEnd/>
            <a:tailEnd/>
          </a:ln>
          <a:effectLst/>
        </p:spPr>
        <p:txBody>
          <a:bodyPr>
            <a:spAutoFit/>
          </a:bodyPr>
          <a:lstStyle/>
          <a:p>
            <a:pPr>
              <a:lnSpc>
                <a:spcPct val="130000"/>
              </a:lnSpc>
              <a:spcBef>
                <a:spcPct val="30000"/>
              </a:spcBef>
              <a:buClr>
                <a:schemeClr val="tx2"/>
              </a:buClr>
              <a:buFont typeface="Wingdings" pitchFamily="2" charset="2"/>
              <a:buNone/>
              <a:defRPr/>
            </a:pPr>
            <a:r>
              <a:rPr kumimoji="1" lang="zh-CN" altLang="en-US" sz="2400">
                <a:effectLst>
                  <a:outerShdw blurRad="38100" dist="38100" dir="2700000" algn="tl">
                    <a:srgbClr val="C0C0C0"/>
                  </a:outerShdw>
                </a:effectLst>
                <a:latin typeface="Times New Roman" pitchFamily="18" charset="0"/>
                <a:ea typeface="黑体" pitchFamily="2" charset="-122"/>
              </a:rPr>
              <a:t>结构事物</a:t>
            </a:r>
          </a:p>
        </p:txBody>
      </p:sp>
      <p:sp>
        <p:nvSpPr>
          <p:cNvPr id="45060" name="Rectangle 3"/>
          <p:cNvSpPr>
            <a:spLocks noChangeArrowheads="1"/>
          </p:cNvSpPr>
          <p:nvPr/>
        </p:nvSpPr>
        <p:spPr bwMode="auto">
          <a:xfrm>
            <a:off x="914400" y="2801938"/>
            <a:ext cx="7239000" cy="3675062"/>
          </a:xfrm>
          <a:prstGeom prst="rect">
            <a:avLst/>
          </a:prstGeom>
          <a:noFill/>
          <a:ln w="9525">
            <a:noFill/>
            <a:miter lim="800000"/>
            <a:headEnd/>
            <a:tailEnd/>
          </a:ln>
        </p:spPr>
        <p:txBody>
          <a:bodyPr/>
          <a:lstStyle/>
          <a:p>
            <a:pPr marL="457200" indent="-457200">
              <a:lnSpc>
                <a:spcPct val="125000"/>
              </a:lnSpc>
              <a:spcBef>
                <a:spcPct val="20000"/>
              </a:spcBef>
              <a:buClr>
                <a:srgbClr val="FF0000"/>
              </a:buClr>
              <a:buSzPct val="200000"/>
              <a:buFontTx/>
              <a:buChar char="•"/>
            </a:pPr>
            <a:r>
              <a:rPr kumimoji="1" lang="zh-CN" altLang="en-US" sz="2000">
                <a:latin typeface="楷体_GB2312" pitchFamily="49" charset="-122"/>
                <a:ea typeface="楷体_GB2312" pitchFamily="49" charset="-122"/>
              </a:rPr>
              <a:t>类（</a:t>
            </a:r>
            <a:r>
              <a:rPr kumimoji="1" lang="en-US" altLang="zh-CN" sz="2000">
                <a:latin typeface="楷体_GB2312" pitchFamily="49" charset="-122"/>
                <a:ea typeface="楷体_GB2312" pitchFamily="49" charset="-122"/>
              </a:rPr>
              <a:t>class</a:t>
            </a:r>
            <a:r>
              <a:rPr kumimoji="1" lang="zh-CN" altLang="en-US" sz="2000">
                <a:latin typeface="楷体_GB2312" pitchFamily="49" charset="-122"/>
                <a:ea typeface="楷体_GB2312" pitchFamily="49" charset="-122"/>
              </a:rPr>
              <a:t>）和对象（</a:t>
            </a:r>
            <a:r>
              <a:rPr kumimoji="1" lang="en-US" altLang="zh-CN" sz="2000">
                <a:latin typeface="楷体_GB2312" pitchFamily="49" charset="-122"/>
                <a:ea typeface="楷体_GB2312" pitchFamily="49" charset="-122"/>
              </a:rPr>
              <a:t>object</a:t>
            </a:r>
            <a:r>
              <a:rPr kumimoji="1" lang="zh-CN" altLang="en-US" sz="2000">
                <a:latin typeface="楷体_GB2312" pitchFamily="49" charset="-122"/>
                <a:ea typeface="楷体_GB2312" pitchFamily="49" charset="-122"/>
              </a:rPr>
              <a:t>）</a:t>
            </a:r>
          </a:p>
          <a:p>
            <a:pPr marL="457200" indent="-457200">
              <a:lnSpc>
                <a:spcPct val="125000"/>
              </a:lnSpc>
              <a:spcBef>
                <a:spcPct val="20000"/>
              </a:spcBef>
              <a:buClr>
                <a:srgbClr val="FF0000"/>
              </a:buClr>
              <a:buSzPct val="200000"/>
              <a:buFontTx/>
              <a:buChar char="•"/>
            </a:pPr>
            <a:r>
              <a:rPr kumimoji="1" lang="zh-CN" altLang="en-US" sz="2000">
                <a:latin typeface="楷体_GB2312" pitchFamily="49" charset="-122"/>
                <a:ea typeface="楷体_GB2312" pitchFamily="49" charset="-122"/>
              </a:rPr>
              <a:t>接口（</a:t>
            </a:r>
            <a:r>
              <a:rPr kumimoji="1" lang="en-US" altLang="zh-CN" sz="2000">
                <a:latin typeface="楷体_GB2312" pitchFamily="49" charset="-122"/>
                <a:ea typeface="楷体_GB2312" pitchFamily="49" charset="-122"/>
              </a:rPr>
              <a:t>interface</a:t>
            </a:r>
            <a:r>
              <a:rPr kumimoji="1" lang="zh-CN" altLang="en-US" sz="2000">
                <a:latin typeface="楷体_GB2312" pitchFamily="49" charset="-122"/>
                <a:ea typeface="楷体_GB2312" pitchFamily="49" charset="-122"/>
              </a:rPr>
              <a:t>）</a:t>
            </a:r>
          </a:p>
          <a:p>
            <a:pPr marL="457200" indent="-457200">
              <a:lnSpc>
                <a:spcPct val="125000"/>
              </a:lnSpc>
              <a:spcBef>
                <a:spcPct val="20000"/>
              </a:spcBef>
              <a:buClr>
                <a:srgbClr val="FF0000"/>
              </a:buClr>
              <a:buSzPct val="200000"/>
              <a:buFontTx/>
              <a:buChar char="•"/>
            </a:pPr>
            <a:r>
              <a:rPr kumimoji="1" lang="zh-CN" altLang="en-US" sz="2000">
                <a:latin typeface="楷体_GB2312" pitchFamily="49" charset="-122"/>
                <a:ea typeface="楷体_GB2312" pitchFamily="49" charset="-122"/>
              </a:rPr>
              <a:t>主动类（</a:t>
            </a:r>
            <a:r>
              <a:rPr kumimoji="1" lang="en-US" altLang="zh-CN" sz="2000">
                <a:latin typeface="楷体_GB2312" pitchFamily="49" charset="-122"/>
                <a:ea typeface="楷体_GB2312" pitchFamily="49" charset="-122"/>
              </a:rPr>
              <a:t>active class</a:t>
            </a:r>
            <a:r>
              <a:rPr kumimoji="1" lang="zh-CN" altLang="en-US" sz="2000">
                <a:latin typeface="楷体_GB2312" pitchFamily="49" charset="-122"/>
                <a:ea typeface="楷体_GB2312" pitchFamily="49" charset="-122"/>
              </a:rPr>
              <a:t>）</a:t>
            </a:r>
          </a:p>
          <a:p>
            <a:pPr marL="457200" indent="-457200">
              <a:lnSpc>
                <a:spcPct val="125000"/>
              </a:lnSpc>
              <a:spcBef>
                <a:spcPct val="20000"/>
              </a:spcBef>
              <a:buClr>
                <a:srgbClr val="FF0000"/>
              </a:buClr>
              <a:buSzPct val="200000"/>
              <a:buFontTx/>
              <a:buChar char="•"/>
            </a:pPr>
            <a:r>
              <a:rPr kumimoji="1" lang="zh-CN" altLang="en-US" sz="2000">
                <a:latin typeface="楷体_GB2312" pitchFamily="49" charset="-122"/>
                <a:ea typeface="楷体_GB2312" pitchFamily="49" charset="-122"/>
              </a:rPr>
              <a:t>用例（</a:t>
            </a:r>
            <a:r>
              <a:rPr kumimoji="1" lang="en-US" altLang="zh-CN" sz="2000">
                <a:latin typeface="楷体_GB2312" pitchFamily="49" charset="-122"/>
                <a:ea typeface="楷体_GB2312" pitchFamily="49" charset="-122"/>
              </a:rPr>
              <a:t>use case</a:t>
            </a:r>
            <a:r>
              <a:rPr kumimoji="1" lang="zh-CN" altLang="en-US" sz="2000">
                <a:latin typeface="楷体_GB2312" pitchFamily="49" charset="-122"/>
                <a:ea typeface="楷体_GB2312" pitchFamily="49" charset="-122"/>
              </a:rPr>
              <a:t>）</a:t>
            </a:r>
          </a:p>
          <a:p>
            <a:pPr marL="457200" indent="-457200">
              <a:lnSpc>
                <a:spcPct val="125000"/>
              </a:lnSpc>
              <a:spcBef>
                <a:spcPct val="20000"/>
              </a:spcBef>
              <a:buClr>
                <a:srgbClr val="FF0000"/>
              </a:buClr>
              <a:buSzPct val="200000"/>
              <a:buFontTx/>
              <a:buChar char="•"/>
            </a:pPr>
            <a:r>
              <a:rPr kumimoji="1" lang="zh-CN" altLang="en-US" sz="2000">
                <a:latin typeface="楷体_GB2312" pitchFamily="49" charset="-122"/>
                <a:ea typeface="楷体_GB2312" pitchFamily="49" charset="-122"/>
              </a:rPr>
              <a:t>协作（</a:t>
            </a:r>
            <a:r>
              <a:rPr kumimoji="1" lang="en-US" altLang="zh-CN" sz="2000">
                <a:latin typeface="楷体_GB2312" pitchFamily="49" charset="-122"/>
                <a:ea typeface="楷体_GB2312" pitchFamily="49" charset="-122"/>
              </a:rPr>
              <a:t>collaboration</a:t>
            </a:r>
            <a:r>
              <a:rPr kumimoji="1" lang="zh-CN" altLang="en-US" sz="2000">
                <a:latin typeface="楷体_GB2312" pitchFamily="49" charset="-122"/>
                <a:ea typeface="楷体_GB2312" pitchFamily="49" charset="-122"/>
              </a:rPr>
              <a:t>）</a:t>
            </a:r>
          </a:p>
          <a:p>
            <a:pPr marL="457200" indent="-457200">
              <a:lnSpc>
                <a:spcPct val="125000"/>
              </a:lnSpc>
              <a:spcBef>
                <a:spcPct val="20000"/>
              </a:spcBef>
              <a:buClr>
                <a:srgbClr val="FF0000"/>
              </a:buClr>
              <a:buSzPct val="200000"/>
              <a:buFontTx/>
              <a:buChar char="•"/>
            </a:pPr>
            <a:r>
              <a:rPr kumimoji="1" lang="zh-CN" altLang="en-US" sz="2000">
                <a:latin typeface="楷体_GB2312" pitchFamily="49" charset="-122"/>
                <a:ea typeface="楷体_GB2312" pitchFamily="49" charset="-122"/>
              </a:rPr>
              <a:t>构件（</a:t>
            </a:r>
            <a:r>
              <a:rPr kumimoji="1" lang="en-US" altLang="zh-CN" sz="2000">
                <a:latin typeface="楷体_GB2312" pitchFamily="49" charset="-122"/>
                <a:ea typeface="楷体_GB2312" pitchFamily="49" charset="-122"/>
              </a:rPr>
              <a:t>component</a:t>
            </a:r>
            <a:r>
              <a:rPr kumimoji="1" lang="zh-CN" altLang="en-US" sz="2000">
                <a:latin typeface="楷体_GB2312" pitchFamily="49" charset="-122"/>
                <a:ea typeface="楷体_GB2312" pitchFamily="49" charset="-122"/>
              </a:rPr>
              <a:t>）</a:t>
            </a:r>
          </a:p>
          <a:p>
            <a:pPr marL="457200" indent="-457200">
              <a:lnSpc>
                <a:spcPct val="125000"/>
              </a:lnSpc>
              <a:spcBef>
                <a:spcPct val="20000"/>
              </a:spcBef>
              <a:buClr>
                <a:srgbClr val="FF0000"/>
              </a:buClr>
              <a:buSzPct val="200000"/>
              <a:buFontTx/>
              <a:buChar char="•"/>
            </a:pPr>
            <a:r>
              <a:rPr kumimoji="1" lang="zh-CN" altLang="en-US" sz="2000">
                <a:latin typeface="楷体_GB2312" pitchFamily="49" charset="-122"/>
                <a:ea typeface="楷体_GB2312" pitchFamily="49" charset="-122"/>
              </a:rPr>
              <a:t>节点（</a:t>
            </a:r>
            <a:r>
              <a:rPr kumimoji="1" lang="en-US" altLang="zh-CN" sz="2000">
                <a:latin typeface="楷体_GB2312" pitchFamily="49" charset="-122"/>
                <a:ea typeface="楷体_GB2312" pitchFamily="49" charset="-122"/>
              </a:rPr>
              <a:t>node</a:t>
            </a:r>
            <a:r>
              <a:rPr kumimoji="1" lang="zh-CN" altLang="en-US" sz="2000">
                <a:latin typeface="楷体_GB2312" pitchFamily="49" charset="-122"/>
                <a:ea typeface="楷体_GB2312" pitchFamily="49" charset="-122"/>
              </a:rPr>
              <a:t>）</a:t>
            </a:r>
          </a:p>
        </p:txBody>
      </p:sp>
      <p:pic>
        <p:nvPicPr>
          <p:cNvPr id="45061" name="Picture 4" descr="bg1"/>
          <p:cNvPicPr>
            <a:picLocks noChangeAspect="1" noChangeArrowheads="1"/>
          </p:cNvPicPr>
          <p:nvPr/>
        </p:nvPicPr>
        <p:blipFill>
          <a:blip r:embed="rId2"/>
          <a:srcRect/>
          <a:stretch>
            <a:fillRect/>
          </a:stretch>
        </p:blipFill>
        <p:spPr bwMode="auto">
          <a:xfrm>
            <a:off x="6172200" y="4535488"/>
            <a:ext cx="2971800" cy="2322512"/>
          </a:xfrm>
          <a:prstGeom prst="rect">
            <a:avLst/>
          </a:prstGeom>
          <a:noFill/>
          <a:ln w="9525">
            <a:noFill/>
            <a:miter lim="800000"/>
            <a:headEnd/>
            <a:tailEnd/>
          </a:ln>
        </p:spPr>
      </p:pic>
      <p:sp>
        <p:nvSpPr>
          <p:cNvPr id="45062" name="Text Box 5"/>
          <p:cNvSpPr txBox="1">
            <a:spLocks noChangeArrowheads="1"/>
          </p:cNvSpPr>
          <p:nvPr/>
        </p:nvSpPr>
        <p:spPr bwMode="auto">
          <a:xfrm>
            <a:off x="179388" y="1916113"/>
            <a:ext cx="671512" cy="1008062"/>
          </a:xfrm>
          <a:prstGeom prst="rect">
            <a:avLst/>
          </a:prstGeom>
          <a:solidFill>
            <a:schemeClr val="bg2"/>
          </a:solidFill>
          <a:ln w="9525">
            <a:noFill/>
            <a:miter lim="800000"/>
            <a:headEnd/>
            <a:tailEnd/>
          </a:ln>
        </p:spPr>
        <p:txBody>
          <a:bodyPr vert="eaVert">
            <a:spAutoFit/>
          </a:bodyPr>
          <a:lstStyle/>
          <a:p>
            <a:pPr>
              <a:spcBef>
                <a:spcPct val="50000"/>
              </a:spcBef>
            </a:pPr>
            <a:r>
              <a:rPr kumimoji="1" lang="zh-CN" altLang="en-US" sz="3200" b="1">
                <a:solidFill>
                  <a:srgbClr val="A50021"/>
                </a:solidFill>
                <a:latin typeface="楷体_GB2312" pitchFamily="49" charset="-122"/>
                <a:ea typeface="楷体_GB2312" pitchFamily="49" charset="-122"/>
              </a:rPr>
              <a:t>事物</a:t>
            </a:r>
          </a:p>
        </p:txBody>
      </p:sp>
      <p:sp>
        <p:nvSpPr>
          <p:cNvPr id="475142" name="Text Box 6"/>
          <p:cNvSpPr txBox="1">
            <a:spLocks noChangeArrowheads="1"/>
          </p:cNvSpPr>
          <p:nvPr/>
        </p:nvSpPr>
        <p:spPr bwMode="auto">
          <a:xfrm>
            <a:off x="5724525" y="1268413"/>
            <a:ext cx="3048000" cy="457200"/>
          </a:xfrm>
          <a:prstGeom prst="rect">
            <a:avLst/>
          </a:prstGeom>
          <a:solidFill>
            <a:srgbClr val="CCFFFF"/>
          </a:solidFill>
          <a:ln w="9525" algn="ctr">
            <a:noFill/>
            <a:miter lim="800000"/>
            <a:headEnd/>
            <a:tailEnd/>
          </a:ln>
          <a:effectLst/>
        </p:spPr>
        <p:txBody>
          <a:bodyPr>
            <a:spAutoFit/>
          </a:bodyPr>
          <a:lstStyle/>
          <a:p>
            <a:pPr>
              <a:spcBef>
                <a:spcPct val="50000"/>
              </a:spcBef>
              <a:defRPr/>
            </a:pPr>
            <a:r>
              <a:rPr lang="en-US" altLang="zh-CN" sz="2400" b="1">
                <a:solidFill>
                  <a:srgbClr val="A50021"/>
                </a:solidFill>
                <a:effectLst>
                  <a:outerShdw blurRad="38100" dist="38100" dir="2700000" algn="tl">
                    <a:srgbClr val="000000"/>
                  </a:outerShdw>
                </a:effectLst>
                <a:latin typeface="宋体" pitchFamily="2" charset="-122"/>
              </a:rPr>
              <a:t>3</a:t>
            </a:r>
            <a:r>
              <a:rPr lang="zh-CN" altLang="en-US" sz="2400" b="1">
                <a:solidFill>
                  <a:srgbClr val="A50021"/>
                </a:solidFill>
                <a:effectLst>
                  <a:outerShdw blurRad="38100" dist="38100" dir="2700000" algn="tl">
                    <a:srgbClr val="000000"/>
                  </a:outerShdw>
                </a:effectLst>
                <a:latin typeface="宋体" pitchFamily="2" charset="-122"/>
              </a:rPr>
              <a:t>、模型元素 </a:t>
            </a:r>
          </a:p>
        </p:txBody>
      </p:sp>
      <p:sp>
        <p:nvSpPr>
          <p:cNvPr id="475143" name="Text Box 7"/>
          <p:cNvSpPr txBox="1">
            <a:spLocks noChangeArrowheads="1"/>
          </p:cNvSpPr>
          <p:nvPr/>
        </p:nvSpPr>
        <p:spPr bwMode="auto">
          <a:xfrm>
            <a:off x="250825" y="1125538"/>
            <a:ext cx="5041900" cy="528637"/>
          </a:xfrm>
          <a:prstGeom prst="rect">
            <a:avLst/>
          </a:prstGeom>
          <a:solidFill>
            <a:srgbClr val="C0C0C0"/>
          </a:solidFill>
          <a:ln w="9525" algn="ctr">
            <a:solidFill>
              <a:schemeClr val="bg2"/>
            </a:solidFill>
            <a:miter lim="800000"/>
            <a:headEnd/>
            <a:tailEnd/>
          </a:ln>
          <a:effectLst/>
        </p:spPr>
        <p:txBody>
          <a:bodyPr>
            <a:spAutoFit/>
          </a:bodyPr>
          <a:lstStyle/>
          <a:p>
            <a:pPr>
              <a:spcBef>
                <a:spcPct val="50000"/>
              </a:spcBef>
              <a:defRPr/>
            </a:pPr>
            <a:r>
              <a:rPr lang="zh-CN" altLang="en-US" sz="2800" b="1" i="1">
                <a:solidFill>
                  <a:srgbClr val="A50021"/>
                </a:solidFill>
                <a:effectLst>
                  <a:outerShdw blurRad="38100" dist="38100" dir="2700000" algn="tl">
                    <a:srgbClr val="000000"/>
                  </a:outerShdw>
                </a:effectLst>
                <a:latin typeface="宋体" pitchFamily="2" charset="-122"/>
              </a:rPr>
              <a:t>二、常用的</a:t>
            </a:r>
            <a:r>
              <a:rPr lang="en-US" altLang="zh-CN" sz="2800" b="1" i="1">
                <a:solidFill>
                  <a:srgbClr val="A50021"/>
                </a:solidFill>
                <a:effectLst>
                  <a:outerShdw blurRad="38100" dist="38100" dir="2700000" algn="tl">
                    <a:srgbClr val="000000"/>
                  </a:outerShdw>
                </a:effectLst>
                <a:latin typeface="宋体" pitchFamily="2" charset="-122"/>
              </a:rPr>
              <a:t>UML</a:t>
            </a:r>
            <a:r>
              <a:rPr lang="zh-CN" altLang="en-US" sz="2800" b="1" i="1">
                <a:solidFill>
                  <a:srgbClr val="A50021"/>
                </a:solidFill>
                <a:effectLst>
                  <a:outerShdw blurRad="38100" dist="38100" dir="2700000" algn="tl">
                    <a:srgbClr val="000000"/>
                  </a:outerShdw>
                </a:effectLst>
                <a:latin typeface="宋体" pitchFamily="2" charset="-122"/>
              </a:rPr>
              <a:t>元素分析</a:t>
            </a:r>
          </a:p>
        </p:txBody>
      </p:sp>
      <p:sp>
        <p:nvSpPr>
          <p:cNvPr id="9" name="文本框 8">
            <a:extLst>
              <a:ext uri="{FF2B5EF4-FFF2-40B4-BE49-F238E27FC236}">
                <a16:creationId xmlns:a16="http://schemas.microsoft.com/office/drawing/2014/main" id="{92226D7F-BF0B-4382-B5A9-2BB3515AF21A}"/>
              </a:ext>
            </a:extLst>
          </p:cNvPr>
          <p:cNvSpPr txBox="1"/>
          <p:nvPr/>
        </p:nvSpPr>
        <p:spPr>
          <a:xfrm>
            <a:off x="7397750" y="6205538"/>
            <a:ext cx="1143000" cy="369332"/>
          </a:xfrm>
          <a:prstGeom prst="rect">
            <a:avLst/>
          </a:prstGeom>
          <a:noFill/>
        </p:spPr>
        <p:txBody>
          <a:bodyPr wrap="square" rtlCol="0">
            <a:spAutoFit/>
          </a:bodyPr>
          <a:lstStyle/>
          <a:p>
            <a:r>
              <a:rPr lang="en-US" altLang="zh-CN" b="1" dirty="0" err="1">
                <a:solidFill>
                  <a:srgbClr val="FF0000"/>
                </a:solidFill>
              </a:rPr>
              <a:t>ch</a:t>
            </a:r>
            <a:r>
              <a:rPr lang="en-US" altLang="zh-CN" b="1" dirty="0">
                <a:solidFill>
                  <a:srgbClr val="FF0000"/>
                </a:solidFill>
              </a:rPr>
              <a:t> 2</a:t>
            </a:r>
            <a:endParaRPr lang="en-US" b="1" dirty="0">
              <a:solidFill>
                <a:srgbClr val="FF0000"/>
              </a:solidFill>
            </a:endParaRPr>
          </a:p>
        </p:txBody>
      </p:sp>
    </p:spTree>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灯片编号占位符 5"/>
          <p:cNvSpPr>
            <a:spLocks noGrp="1"/>
          </p:cNvSpPr>
          <p:nvPr>
            <p:ph type="sldNum" sz="quarter" idx="10"/>
          </p:nvPr>
        </p:nvSpPr>
        <p:spPr>
          <a:noFill/>
        </p:spPr>
        <p:txBody>
          <a:bodyPr/>
          <a:lstStyle/>
          <a:p>
            <a:fld id="{88A9C9AD-1FB2-4D59-8889-BAE73D9CFFBB}" type="slidenum">
              <a:rPr lang="zh-CN" altLang="en-US" smtClean="0"/>
              <a:pPr/>
              <a:t>42</a:t>
            </a:fld>
            <a:endParaRPr lang="en-US" altLang="zh-CN" dirty="0"/>
          </a:p>
        </p:txBody>
      </p:sp>
      <p:sp>
        <p:nvSpPr>
          <p:cNvPr id="476162" name="Rectangle 2"/>
          <p:cNvSpPr>
            <a:spLocks noChangeArrowheads="1"/>
          </p:cNvSpPr>
          <p:nvPr/>
        </p:nvSpPr>
        <p:spPr bwMode="auto">
          <a:xfrm>
            <a:off x="914400" y="1828800"/>
            <a:ext cx="5478463" cy="566738"/>
          </a:xfrm>
          <a:prstGeom prst="rect">
            <a:avLst/>
          </a:prstGeom>
          <a:noFill/>
          <a:ln w="9525">
            <a:noFill/>
            <a:miter lim="800000"/>
            <a:headEnd/>
            <a:tailEnd/>
          </a:ln>
          <a:effectLst/>
        </p:spPr>
        <p:txBody>
          <a:bodyPr>
            <a:spAutoFit/>
          </a:bodyPr>
          <a:lstStyle/>
          <a:p>
            <a:pPr>
              <a:lnSpc>
                <a:spcPct val="130000"/>
              </a:lnSpc>
              <a:spcBef>
                <a:spcPct val="30000"/>
              </a:spcBef>
              <a:buClr>
                <a:schemeClr val="tx2"/>
              </a:buClr>
              <a:buFont typeface="Wingdings" pitchFamily="2" charset="2"/>
              <a:buNone/>
              <a:defRPr/>
            </a:pPr>
            <a:r>
              <a:rPr kumimoji="1" lang="zh-CN" altLang="en-US" sz="2400">
                <a:effectLst>
                  <a:outerShdw blurRad="38100" dist="38100" dir="2700000" algn="tl">
                    <a:srgbClr val="C0C0C0"/>
                  </a:outerShdw>
                </a:effectLst>
                <a:latin typeface="Times New Roman" pitchFamily="18" charset="0"/>
                <a:ea typeface="黑体" pitchFamily="2" charset="-122"/>
              </a:rPr>
              <a:t>类和对象</a:t>
            </a:r>
          </a:p>
        </p:txBody>
      </p:sp>
      <p:sp>
        <p:nvSpPr>
          <p:cNvPr id="2054" name="Rectangle 3"/>
          <p:cNvSpPr>
            <a:spLocks noChangeArrowheads="1"/>
          </p:cNvSpPr>
          <p:nvPr/>
        </p:nvSpPr>
        <p:spPr bwMode="auto">
          <a:xfrm>
            <a:off x="1073150" y="2543175"/>
            <a:ext cx="8070850" cy="3095625"/>
          </a:xfrm>
          <a:prstGeom prst="rect">
            <a:avLst/>
          </a:prstGeom>
          <a:noFill/>
          <a:ln w="9525">
            <a:noFill/>
            <a:miter lim="800000"/>
            <a:headEnd/>
            <a:tailEnd/>
          </a:ln>
        </p:spPr>
        <p:txBody>
          <a:bodyPr/>
          <a:lstStyle/>
          <a:p>
            <a:pPr marL="457200" indent="-457200">
              <a:lnSpc>
                <a:spcPct val="125000"/>
              </a:lnSpc>
              <a:spcBef>
                <a:spcPct val="20000"/>
              </a:spcBef>
              <a:buClr>
                <a:srgbClr val="FF0000"/>
              </a:buClr>
              <a:buSzPct val="200000"/>
              <a:buFontTx/>
              <a:buChar char="•"/>
            </a:pPr>
            <a:r>
              <a:rPr kumimoji="1" lang="zh-CN" altLang="en-US" sz="2000">
                <a:latin typeface="楷体_GB2312" pitchFamily="49" charset="-122"/>
                <a:ea typeface="楷体_GB2312" pitchFamily="49" charset="-122"/>
              </a:rPr>
              <a:t>类是对一组具有相同属性、相同操作、相同关系和相同语义的对象的抽象 </a:t>
            </a:r>
          </a:p>
          <a:p>
            <a:pPr marL="457200" indent="-457200">
              <a:lnSpc>
                <a:spcPct val="125000"/>
              </a:lnSpc>
              <a:spcBef>
                <a:spcPct val="20000"/>
              </a:spcBef>
              <a:buClr>
                <a:srgbClr val="FF0000"/>
              </a:buClr>
              <a:buSzPct val="200000"/>
              <a:buFontTx/>
              <a:buChar char="•"/>
            </a:pPr>
            <a:r>
              <a:rPr kumimoji="1" lang="en-US" altLang="zh-CN" sz="2000">
                <a:latin typeface="楷体_GB2312" pitchFamily="49" charset="-122"/>
                <a:ea typeface="楷体_GB2312" pitchFamily="49" charset="-122"/>
              </a:rPr>
              <a:t>UML</a:t>
            </a:r>
            <a:r>
              <a:rPr kumimoji="1" lang="zh-CN" altLang="en-US" sz="2000">
                <a:latin typeface="楷体_GB2312" pitchFamily="49" charset="-122"/>
                <a:ea typeface="楷体_GB2312" pitchFamily="49" charset="-122"/>
              </a:rPr>
              <a:t>中类是用一个矩形表示的，它包含三个区域，最上面是类名、中间是类的属性、最下面是类的方法 </a:t>
            </a:r>
          </a:p>
          <a:p>
            <a:pPr marL="457200" indent="-457200">
              <a:lnSpc>
                <a:spcPct val="125000"/>
              </a:lnSpc>
              <a:spcBef>
                <a:spcPct val="20000"/>
              </a:spcBef>
              <a:buClr>
                <a:srgbClr val="FF0000"/>
              </a:buClr>
              <a:buSzPct val="200000"/>
              <a:buFontTx/>
              <a:buChar char="•"/>
            </a:pPr>
            <a:r>
              <a:rPr kumimoji="1" lang="zh-CN" altLang="en-US" sz="2000">
                <a:latin typeface="楷体_GB2312" pitchFamily="49" charset="-122"/>
                <a:ea typeface="楷体_GB2312" pitchFamily="49" charset="-122"/>
              </a:rPr>
              <a:t>对象则是类的一个实例</a:t>
            </a:r>
            <a:r>
              <a:rPr kumimoji="1" lang="zh-CN" altLang="en-US" sz="2400" b="1">
                <a:latin typeface="Times New Roman" pitchFamily="18" charset="0"/>
                <a:ea typeface="楷体_GB2312" pitchFamily="49" charset="-122"/>
              </a:rPr>
              <a:t> </a:t>
            </a:r>
          </a:p>
        </p:txBody>
      </p:sp>
      <p:sp>
        <p:nvSpPr>
          <p:cNvPr id="2055" name="Rectangle 4"/>
          <p:cNvSpPr>
            <a:spLocks noChangeArrowheads="1"/>
          </p:cNvSpPr>
          <p:nvPr/>
        </p:nvSpPr>
        <p:spPr bwMode="auto">
          <a:xfrm>
            <a:off x="0" y="2924175"/>
            <a:ext cx="9144000" cy="0"/>
          </a:xfrm>
          <a:prstGeom prst="rect">
            <a:avLst/>
          </a:prstGeom>
          <a:noFill/>
          <a:ln w="9525" algn="ctr">
            <a:noFill/>
            <a:miter lim="800000"/>
            <a:headEnd/>
            <a:tailEnd/>
          </a:ln>
        </p:spPr>
        <p:txBody>
          <a:bodyPr wrap="none" anchor="ctr">
            <a:spAutoFit/>
          </a:bodyPr>
          <a:lstStyle/>
          <a:p>
            <a:endParaRPr lang="zh-CN" altLang="en-US"/>
          </a:p>
        </p:txBody>
      </p:sp>
      <p:graphicFrame>
        <p:nvGraphicFramePr>
          <p:cNvPr id="2050" name="Object 5"/>
          <p:cNvGraphicFramePr>
            <a:graphicFrameLocks noChangeAspect="1"/>
          </p:cNvGraphicFramePr>
          <p:nvPr/>
        </p:nvGraphicFramePr>
        <p:xfrm>
          <a:off x="2268538" y="4672013"/>
          <a:ext cx="1533525" cy="1728787"/>
        </p:xfrm>
        <a:graphic>
          <a:graphicData uri="http://schemas.openxmlformats.org/presentationml/2006/ole">
            <mc:AlternateContent xmlns:mc="http://schemas.openxmlformats.org/markup-compatibility/2006">
              <mc:Choice xmlns:v="urn:schemas-microsoft-com:vml" Requires="v">
                <p:oleObj name="Visio" r:id="rId2" imgW="1449324" imgH="1662074" progId="">
                  <p:embed/>
                </p:oleObj>
              </mc:Choice>
              <mc:Fallback>
                <p:oleObj name="Visio" r:id="rId2" imgW="1449324" imgH="1662074" progId="">
                  <p:embed/>
                  <p:pic>
                    <p:nvPicPr>
                      <p:cNvPr id="0" name="Object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68538" y="4672013"/>
                        <a:ext cx="1533525" cy="17287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056" name="Rectangle 6"/>
          <p:cNvSpPr>
            <a:spLocks noChangeArrowheads="1"/>
          </p:cNvSpPr>
          <p:nvPr/>
        </p:nvSpPr>
        <p:spPr bwMode="auto">
          <a:xfrm>
            <a:off x="0" y="3238500"/>
            <a:ext cx="9144000" cy="0"/>
          </a:xfrm>
          <a:prstGeom prst="rect">
            <a:avLst/>
          </a:prstGeom>
          <a:noFill/>
          <a:ln w="9525" algn="ctr">
            <a:noFill/>
            <a:miter lim="800000"/>
            <a:headEnd/>
            <a:tailEnd/>
          </a:ln>
        </p:spPr>
        <p:txBody>
          <a:bodyPr wrap="none" anchor="ctr">
            <a:spAutoFit/>
          </a:bodyPr>
          <a:lstStyle/>
          <a:p>
            <a:endParaRPr lang="zh-CN" altLang="en-US"/>
          </a:p>
        </p:txBody>
      </p:sp>
      <p:graphicFrame>
        <p:nvGraphicFramePr>
          <p:cNvPr id="2051" name="Object 7"/>
          <p:cNvGraphicFramePr>
            <a:graphicFrameLocks noChangeAspect="1"/>
          </p:cNvGraphicFramePr>
          <p:nvPr/>
        </p:nvGraphicFramePr>
        <p:xfrm>
          <a:off x="4932363" y="5084763"/>
          <a:ext cx="1584325" cy="473075"/>
        </p:xfrm>
        <a:graphic>
          <a:graphicData uri="http://schemas.openxmlformats.org/presentationml/2006/ole">
            <mc:AlternateContent xmlns:mc="http://schemas.openxmlformats.org/markup-compatibility/2006">
              <mc:Choice xmlns:v="urn:schemas-microsoft-com:vml" Requires="v">
                <p:oleObj name="Visio" r:id="rId4" imgW="1735531" imgH="512978" progId="">
                  <p:embed/>
                </p:oleObj>
              </mc:Choice>
              <mc:Fallback>
                <p:oleObj name="Visio" r:id="rId4" imgW="1735531" imgH="512978" progId="">
                  <p:embed/>
                  <p:pic>
                    <p:nvPicPr>
                      <p:cNvPr id="0" name="Object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32363" y="5084763"/>
                        <a:ext cx="1584325" cy="473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057" name="Text Box 8"/>
          <p:cNvSpPr txBox="1">
            <a:spLocks noChangeArrowheads="1"/>
          </p:cNvSpPr>
          <p:nvPr/>
        </p:nvSpPr>
        <p:spPr bwMode="auto">
          <a:xfrm>
            <a:off x="179388" y="1916113"/>
            <a:ext cx="671512" cy="1008062"/>
          </a:xfrm>
          <a:prstGeom prst="rect">
            <a:avLst/>
          </a:prstGeom>
          <a:solidFill>
            <a:schemeClr val="bg2"/>
          </a:solidFill>
          <a:ln w="9525">
            <a:noFill/>
            <a:miter lim="800000"/>
            <a:headEnd/>
            <a:tailEnd/>
          </a:ln>
        </p:spPr>
        <p:txBody>
          <a:bodyPr vert="eaVert">
            <a:spAutoFit/>
          </a:bodyPr>
          <a:lstStyle/>
          <a:p>
            <a:pPr>
              <a:spcBef>
                <a:spcPct val="50000"/>
              </a:spcBef>
            </a:pPr>
            <a:r>
              <a:rPr kumimoji="1" lang="zh-CN" altLang="en-US" sz="3200" b="1">
                <a:solidFill>
                  <a:srgbClr val="A50021"/>
                </a:solidFill>
                <a:latin typeface="楷体_GB2312" pitchFamily="49" charset="-122"/>
                <a:ea typeface="楷体_GB2312" pitchFamily="49" charset="-122"/>
              </a:rPr>
              <a:t>事物</a:t>
            </a:r>
          </a:p>
        </p:txBody>
      </p:sp>
      <p:sp>
        <p:nvSpPr>
          <p:cNvPr id="476169" name="Text Box 9"/>
          <p:cNvSpPr txBox="1">
            <a:spLocks noChangeArrowheads="1"/>
          </p:cNvSpPr>
          <p:nvPr/>
        </p:nvSpPr>
        <p:spPr bwMode="auto">
          <a:xfrm>
            <a:off x="5724525" y="1268413"/>
            <a:ext cx="3048000" cy="457200"/>
          </a:xfrm>
          <a:prstGeom prst="rect">
            <a:avLst/>
          </a:prstGeom>
          <a:solidFill>
            <a:srgbClr val="CCFFFF"/>
          </a:solidFill>
          <a:ln w="9525" algn="ctr">
            <a:noFill/>
            <a:miter lim="800000"/>
            <a:headEnd/>
            <a:tailEnd/>
          </a:ln>
          <a:effectLst/>
        </p:spPr>
        <p:txBody>
          <a:bodyPr>
            <a:spAutoFit/>
          </a:bodyPr>
          <a:lstStyle/>
          <a:p>
            <a:pPr>
              <a:spcBef>
                <a:spcPct val="50000"/>
              </a:spcBef>
              <a:defRPr/>
            </a:pPr>
            <a:r>
              <a:rPr lang="en-US" altLang="zh-CN" sz="2400" b="1">
                <a:solidFill>
                  <a:srgbClr val="A50021"/>
                </a:solidFill>
                <a:effectLst>
                  <a:outerShdw blurRad="38100" dist="38100" dir="2700000" algn="tl">
                    <a:srgbClr val="000000"/>
                  </a:outerShdw>
                </a:effectLst>
                <a:latin typeface="宋体" pitchFamily="2" charset="-122"/>
              </a:rPr>
              <a:t>3</a:t>
            </a:r>
            <a:r>
              <a:rPr lang="zh-CN" altLang="en-US" sz="2400" b="1">
                <a:solidFill>
                  <a:srgbClr val="A50021"/>
                </a:solidFill>
                <a:effectLst>
                  <a:outerShdw blurRad="38100" dist="38100" dir="2700000" algn="tl">
                    <a:srgbClr val="000000"/>
                  </a:outerShdw>
                </a:effectLst>
                <a:latin typeface="宋体" pitchFamily="2" charset="-122"/>
              </a:rPr>
              <a:t>、模型元素 </a:t>
            </a:r>
          </a:p>
        </p:txBody>
      </p:sp>
      <p:sp>
        <p:nvSpPr>
          <p:cNvPr id="476170" name="Text Box 10"/>
          <p:cNvSpPr txBox="1">
            <a:spLocks noChangeArrowheads="1"/>
          </p:cNvSpPr>
          <p:nvPr/>
        </p:nvSpPr>
        <p:spPr bwMode="auto">
          <a:xfrm>
            <a:off x="250825" y="1125538"/>
            <a:ext cx="5041900" cy="528637"/>
          </a:xfrm>
          <a:prstGeom prst="rect">
            <a:avLst/>
          </a:prstGeom>
          <a:solidFill>
            <a:srgbClr val="C0C0C0"/>
          </a:solidFill>
          <a:ln w="9525" algn="ctr">
            <a:solidFill>
              <a:schemeClr val="bg2"/>
            </a:solidFill>
            <a:miter lim="800000"/>
            <a:headEnd/>
            <a:tailEnd/>
          </a:ln>
          <a:effectLst/>
        </p:spPr>
        <p:txBody>
          <a:bodyPr>
            <a:spAutoFit/>
          </a:bodyPr>
          <a:lstStyle/>
          <a:p>
            <a:pPr>
              <a:spcBef>
                <a:spcPct val="50000"/>
              </a:spcBef>
              <a:defRPr/>
            </a:pPr>
            <a:r>
              <a:rPr lang="zh-CN" altLang="en-US" sz="2800" b="1" i="1">
                <a:solidFill>
                  <a:srgbClr val="A50021"/>
                </a:solidFill>
                <a:effectLst>
                  <a:outerShdw blurRad="38100" dist="38100" dir="2700000" algn="tl">
                    <a:srgbClr val="000000"/>
                  </a:outerShdw>
                </a:effectLst>
                <a:latin typeface="宋体" pitchFamily="2" charset="-122"/>
              </a:rPr>
              <a:t>二、常用的</a:t>
            </a:r>
            <a:r>
              <a:rPr lang="en-US" altLang="zh-CN" sz="2800" b="1" i="1">
                <a:solidFill>
                  <a:srgbClr val="A50021"/>
                </a:solidFill>
                <a:effectLst>
                  <a:outerShdw blurRad="38100" dist="38100" dir="2700000" algn="tl">
                    <a:srgbClr val="000000"/>
                  </a:outerShdw>
                </a:effectLst>
                <a:latin typeface="宋体" pitchFamily="2" charset="-122"/>
              </a:rPr>
              <a:t>UML</a:t>
            </a:r>
            <a:r>
              <a:rPr lang="zh-CN" altLang="en-US" sz="2800" b="1" i="1">
                <a:solidFill>
                  <a:srgbClr val="A50021"/>
                </a:solidFill>
                <a:effectLst>
                  <a:outerShdw blurRad="38100" dist="38100" dir="2700000" algn="tl">
                    <a:srgbClr val="000000"/>
                  </a:outerShdw>
                </a:effectLst>
                <a:latin typeface="宋体" pitchFamily="2" charset="-122"/>
              </a:rPr>
              <a:t>元素分析</a:t>
            </a:r>
          </a:p>
        </p:txBody>
      </p:sp>
      <p:sp>
        <p:nvSpPr>
          <p:cNvPr id="12" name="文本框 11">
            <a:extLst>
              <a:ext uri="{FF2B5EF4-FFF2-40B4-BE49-F238E27FC236}">
                <a16:creationId xmlns:a16="http://schemas.microsoft.com/office/drawing/2014/main" id="{789EBCD4-1AFD-4087-ADE4-8BA91DDEBDF2}"/>
              </a:ext>
            </a:extLst>
          </p:cNvPr>
          <p:cNvSpPr txBox="1"/>
          <p:nvPr/>
        </p:nvSpPr>
        <p:spPr>
          <a:xfrm>
            <a:off x="7397750" y="6205538"/>
            <a:ext cx="1143000" cy="369332"/>
          </a:xfrm>
          <a:prstGeom prst="rect">
            <a:avLst/>
          </a:prstGeom>
          <a:noFill/>
        </p:spPr>
        <p:txBody>
          <a:bodyPr wrap="square" rtlCol="0">
            <a:spAutoFit/>
          </a:bodyPr>
          <a:lstStyle/>
          <a:p>
            <a:r>
              <a:rPr lang="en-US" altLang="zh-CN" b="1" dirty="0" err="1">
                <a:solidFill>
                  <a:srgbClr val="FF0000"/>
                </a:solidFill>
              </a:rPr>
              <a:t>ch</a:t>
            </a:r>
            <a:r>
              <a:rPr lang="en-US" altLang="zh-CN" b="1" dirty="0">
                <a:solidFill>
                  <a:srgbClr val="FF0000"/>
                </a:solidFill>
              </a:rPr>
              <a:t> 2</a:t>
            </a:r>
            <a:endParaRPr lang="en-US" b="1" dirty="0">
              <a:solidFill>
                <a:srgbClr val="FF0000"/>
              </a:solidFill>
            </a:endParaRPr>
          </a:p>
        </p:txBody>
      </p:sp>
    </p:spTree>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74" name="Object 6"/>
          <p:cNvGraphicFramePr>
            <a:graphicFrameLocks noGrp="1" noChangeAspect="1"/>
          </p:cNvGraphicFramePr>
          <p:nvPr>
            <p:ph/>
          </p:nvPr>
        </p:nvGraphicFramePr>
        <p:xfrm>
          <a:off x="760413" y="3094038"/>
          <a:ext cx="3311525" cy="2628900"/>
        </p:xfrm>
        <a:graphic>
          <a:graphicData uri="http://schemas.openxmlformats.org/presentationml/2006/ole">
            <mc:AlternateContent xmlns:mc="http://schemas.openxmlformats.org/markup-compatibility/2006">
              <mc:Choice xmlns:v="urn:schemas-microsoft-com:vml" Requires="v">
                <p:oleObj name="Visio" r:id="rId2" imgW="4871381" imgH="3867687" progId="">
                  <p:embed/>
                </p:oleObj>
              </mc:Choice>
              <mc:Fallback>
                <p:oleObj name="Visio" r:id="rId2" imgW="4871381" imgH="3867687" progId="">
                  <p:embed/>
                  <p:pic>
                    <p:nvPicPr>
                      <p:cNvPr id="0" name="Object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0413" y="3094038"/>
                        <a:ext cx="3311525" cy="2628900"/>
                      </a:xfrm>
                      <a:prstGeom prst="rect">
                        <a:avLst/>
                      </a:prstGeom>
                      <a:noFill/>
                      <a:ln>
                        <a:noFill/>
                      </a:ln>
                      <a:effectLst/>
                      <a:extLst>
                        <a:ext uri="{909E8E84-426E-40DD-AFC4-6F175D3DCCD1}">
                          <a14:hiddenFill xmlns:a14="http://schemas.microsoft.com/office/drawing/2010/main">
                            <a:gradFill rotWithShape="0">
                              <a:gsLst>
                                <a:gs pos="0">
                                  <a:srgbClr val="FF6600"/>
                                </a:gs>
                                <a:gs pos="100000">
                                  <a:srgbClr val="FF6600">
                                    <a:gamma/>
                                    <a:shade val="46275"/>
                                    <a:invGamma/>
                                  </a:srgbClr>
                                </a:gs>
                              </a:gsLst>
                              <a:path path="shape">
                                <a:fillToRect l="50000" t="50000" r="50000" b="50000"/>
                              </a:path>
                            </a:gradFill>
                          </a14:hiddenFill>
                        </a:ex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076" name="灯片编号占位符 4"/>
          <p:cNvSpPr>
            <a:spLocks noGrp="1"/>
          </p:cNvSpPr>
          <p:nvPr>
            <p:ph type="sldNum" sz="quarter" idx="10"/>
          </p:nvPr>
        </p:nvSpPr>
        <p:spPr>
          <a:xfrm>
            <a:off x="6553200" y="6248400"/>
            <a:ext cx="2133600" cy="457200"/>
          </a:xfrm>
          <a:noFill/>
        </p:spPr>
        <p:txBody>
          <a:bodyPr/>
          <a:lstStyle/>
          <a:p>
            <a:fld id="{E43631D9-1AB4-463B-AF25-4A0B9AB5F386}" type="slidenum">
              <a:rPr lang="zh-CN" altLang="en-US" smtClean="0"/>
              <a:pPr/>
              <a:t>43</a:t>
            </a:fld>
            <a:endParaRPr lang="en-US" altLang="zh-CN" dirty="0"/>
          </a:p>
        </p:txBody>
      </p:sp>
      <p:sp>
        <p:nvSpPr>
          <p:cNvPr id="477186" name="Rectangle 2"/>
          <p:cNvSpPr>
            <a:spLocks noChangeArrowheads="1"/>
          </p:cNvSpPr>
          <p:nvPr/>
        </p:nvSpPr>
        <p:spPr bwMode="auto">
          <a:xfrm>
            <a:off x="990600" y="1905000"/>
            <a:ext cx="5478463" cy="566738"/>
          </a:xfrm>
          <a:prstGeom prst="rect">
            <a:avLst/>
          </a:prstGeom>
          <a:noFill/>
          <a:ln w="9525">
            <a:noFill/>
            <a:miter lim="800000"/>
            <a:headEnd/>
            <a:tailEnd/>
          </a:ln>
          <a:effectLst/>
        </p:spPr>
        <p:txBody>
          <a:bodyPr>
            <a:spAutoFit/>
          </a:bodyPr>
          <a:lstStyle/>
          <a:p>
            <a:pPr>
              <a:lnSpc>
                <a:spcPct val="130000"/>
              </a:lnSpc>
              <a:spcBef>
                <a:spcPct val="30000"/>
              </a:spcBef>
              <a:buClr>
                <a:schemeClr val="tx2"/>
              </a:buClr>
              <a:buFont typeface="Wingdings" pitchFamily="2" charset="2"/>
              <a:buNone/>
              <a:defRPr/>
            </a:pPr>
            <a:r>
              <a:rPr kumimoji="1" lang="zh-CN" altLang="en-US" sz="2400">
                <a:effectLst>
                  <a:outerShdw blurRad="38100" dist="38100" dir="2700000" algn="tl">
                    <a:srgbClr val="C0C0C0"/>
                  </a:outerShdw>
                </a:effectLst>
                <a:latin typeface="Times New Roman" pitchFamily="18" charset="0"/>
                <a:ea typeface="黑体" pitchFamily="2" charset="-122"/>
              </a:rPr>
              <a:t>接口</a:t>
            </a:r>
          </a:p>
        </p:txBody>
      </p:sp>
      <p:sp>
        <p:nvSpPr>
          <p:cNvPr id="3078" name="Rectangle 3"/>
          <p:cNvSpPr>
            <a:spLocks noChangeArrowheads="1"/>
          </p:cNvSpPr>
          <p:nvPr/>
        </p:nvSpPr>
        <p:spPr bwMode="auto">
          <a:xfrm>
            <a:off x="468313" y="2457450"/>
            <a:ext cx="8070850" cy="4537075"/>
          </a:xfrm>
          <a:prstGeom prst="rect">
            <a:avLst/>
          </a:prstGeom>
          <a:noFill/>
          <a:ln w="9525">
            <a:noFill/>
            <a:miter lim="800000"/>
            <a:headEnd/>
            <a:tailEnd/>
          </a:ln>
        </p:spPr>
        <p:txBody>
          <a:bodyPr/>
          <a:lstStyle/>
          <a:p>
            <a:pPr marL="457200" indent="-457200">
              <a:lnSpc>
                <a:spcPct val="125000"/>
              </a:lnSpc>
              <a:spcBef>
                <a:spcPct val="20000"/>
              </a:spcBef>
              <a:buClr>
                <a:srgbClr val="FF0000"/>
              </a:buClr>
              <a:buSzPct val="200000"/>
              <a:buFontTx/>
              <a:buChar char="•"/>
            </a:pPr>
            <a:r>
              <a:rPr kumimoji="1" lang="zh-CN" altLang="en-US" sz="2000">
                <a:latin typeface="楷体_GB2312" pitchFamily="49" charset="-122"/>
                <a:ea typeface="楷体_GB2312" pitchFamily="49" charset="-122"/>
              </a:rPr>
              <a:t>接口是描述某个类或构件的一个服务操作集</a:t>
            </a:r>
            <a:r>
              <a:rPr kumimoji="1" lang="zh-CN" altLang="en-US" sz="2400" b="1">
                <a:latin typeface="Times New Roman" pitchFamily="18" charset="0"/>
                <a:ea typeface="楷体_GB2312" pitchFamily="49" charset="-122"/>
              </a:rPr>
              <a:t> </a:t>
            </a:r>
          </a:p>
        </p:txBody>
      </p:sp>
      <p:sp>
        <p:nvSpPr>
          <p:cNvPr id="3079" name="Rectangle 4"/>
          <p:cNvSpPr>
            <a:spLocks noChangeArrowheads="1"/>
          </p:cNvSpPr>
          <p:nvPr/>
        </p:nvSpPr>
        <p:spPr bwMode="auto">
          <a:xfrm>
            <a:off x="0" y="3609975"/>
            <a:ext cx="9144000" cy="0"/>
          </a:xfrm>
          <a:prstGeom prst="rect">
            <a:avLst/>
          </a:prstGeom>
          <a:noFill/>
          <a:ln w="9525" algn="ctr">
            <a:noFill/>
            <a:miter lim="800000"/>
            <a:headEnd/>
            <a:tailEnd/>
          </a:ln>
        </p:spPr>
        <p:txBody>
          <a:bodyPr wrap="none" anchor="ctr">
            <a:spAutoFit/>
          </a:bodyPr>
          <a:lstStyle/>
          <a:p>
            <a:endParaRPr lang="zh-CN" altLang="en-US"/>
          </a:p>
        </p:txBody>
      </p:sp>
      <p:sp>
        <p:nvSpPr>
          <p:cNvPr id="3080" name="Rectangle 5"/>
          <p:cNvSpPr>
            <a:spLocks noChangeArrowheads="1"/>
          </p:cNvSpPr>
          <p:nvPr/>
        </p:nvSpPr>
        <p:spPr bwMode="auto">
          <a:xfrm>
            <a:off x="0" y="3924300"/>
            <a:ext cx="9144000" cy="0"/>
          </a:xfrm>
          <a:prstGeom prst="rect">
            <a:avLst/>
          </a:prstGeom>
          <a:noFill/>
          <a:ln w="9525" algn="ctr">
            <a:noFill/>
            <a:miter lim="800000"/>
            <a:headEnd/>
            <a:tailEnd/>
          </a:ln>
        </p:spPr>
        <p:txBody>
          <a:bodyPr wrap="none" anchor="ctr">
            <a:spAutoFit/>
          </a:bodyPr>
          <a:lstStyle/>
          <a:p>
            <a:endParaRPr lang="zh-CN" altLang="en-US"/>
          </a:p>
        </p:txBody>
      </p:sp>
      <p:sp>
        <p:nvSpPr>
          <p:cNvPr id="3081" name="Rectangle 7"/>
          <p:cNvSpPr>
            <a:spLocks noChangeArrowheads="1"/>
          </p:cNvSpPr>
          <p:nvPr/>
        </p:nvSpPr>
        <p:spPr bwMode="auto">
          <a:xfrm>
            <a:off x="0" y="3757613"/>
            <a:ext cx="9144000" cy="0"/>
          </a:xfrm>
          <a:prstGeom prst="rect">
            <a:avLst/>
          </a:prstGeom>
          <a:noFill/>
          <a:ln w="9525" algn="ctr">
            <a:noFill/>
            <a:miter lim="800000"/>
            <a:headEnd/>
            <a:tailEnd/>
          </a:ln>
        </p:spPr>
        <p:txBody>
          <a:bodyPr wrap="none" anchor="ctr">
            <a:spAutoFit/>
          </a:bodyPr>
          <a:lstStyle/>
          <a:p>
            <a:endParaRPr lang="zh-CN" altLang="en-US"/>
          </a:p>
        </p:txBody>
      </p:sp>
      <p:sp>
        <p:nvSpPr>
          <p:cNvPr id="3082" name="Text Box 9"/>
          <p:cNvSpPr txBox="1">
            <a:spLocks noChangeArrowheads="1"/>
          </p:cNvSpPr>
          <p:nvPr/>
        </p:nvSpPr>
        <p:spPr bwMode="auto">
          <a:xfrm>
            <a:off x="179388" y="1916113"/>
            <a:ext cx="671512" cy="1008062"/>
          </a:xfrm>
          <a:prstGeom prst="rect">
            <a:avLst/>
          </a:prstGeom>
          <a:solidFill>
            <a:schemeClr val="bg2"/>
          </a:solidFill>
          <a:ln w="9525">
            <a:noFill/>
            <a:miter lim="800000"/>
            <a:headEnd/>
            <a:tailEnd/>
          </a:ln>
        </p:spPr>
        <p:txBody>
          <a:bodyPr vert="eaVert">
            <a:spAutoFit/>
          </a:bodyPr>
          <a:lstStyle/>
          <a:p>
            <a:pPr>
              <a:spcBef>
                <a:spcPct val="50000"/>
              </a:spcBef>
            </a:pPr>
            <a:r>
              <a:rPr kumimoji="1" lang="zh-CN" altLang="en-US" sz="3200" b="1">
                <a:solidFill>
                  <a:srgbClr val="A50021"/>
                </a:solidFill>
                <a:latin typeface="楷体_GB2312" pitchFamily="49" charset="-122"/>
                <a:ea typeface="楷体_GB2312" pitchFamily="49" charset="-122"/>
              </a:rPr>
              <a:t>事物</a:t>
            </a:r>
          </a:p>
        </p:txBody>
      </p:sp>
      <p:sp>
        <p:nvSpPr>
          <p:cNvPr id="477194" name="Text Box 10"/>
          <p:cNvSpPr txBox="1">
            <a:spLocks noChangeArrowheads="1"/>
          </p:cNvSpPr>
          <p:nvPr/>
        </p:nvSpPr>
        <p:spPr bwMode="auto">
          <a:xfrm>
            <a:off x="5724525" y="1268413"/>
            <a:ext cx="3048000" cy="457200"/>
          </a:xfrm>
          <a:prstGeom prst="rect">
            <a:avLst/>
          </a:prstGeom>
          <a:solidFill>
            <a:srgbClr val="CCFFFF"/>
          </a:solidFill>
          <a:ln w="9525" algn="ctr">
            <a:noFill/>
            <a:miter lim="800000"/>
            <a:headEnd/>
            <a:tailEnd/>
          </a:ln>
          <a:effectLst/>
        </p:spPr>
        <p:txBody>
          <a:bodyPr>
            <a:spAutoFit/>
          </a:bodyPr>
          <a:lstStyle/>
          <a:p>
            <a:pPr>
              <a:spcBef>
                <a:spcPct val="50000"/>
              </a:spcBef>
              <a:defRPr/>
            </a:pPr>
            <a:r>
              <a:rPr lang="en-US" altLang="zh-CN" sz="2400" b="1">
                <a:solidFill>
                  <a:srgbClr val="A50021"/>
                </a:solidFill>
                <a:effectLst>
                  <a:outerShdw blurRad="38100" dist="38100" dir="2700000" algn="tl">
                    <a:srgbClr val="000000"/>
                  </a:outerShdw>
                </a:effectLst>
                <a:latin typeface="宋体" pitchFamily="2" charset="-122"/>
              </a:rPr>
              <a:t>3</a:t>
            </a:r>
            <a:r>
              <a:rPr lang="zh-CN" altLang="en-US" sz="2400" b="1">
                <a:solidFill>
                  <a:srgbClr val="A50021"/>
                </a:solidFill>
                <a:effectLst>
                  <a:outerShdw blurRad="38100" dist="38100" dir="2700000" algn="tl">
                    <a:srgbClr val="000000"/>
                  </a:outerShdw>
                </a:effectLst>
                <a:latin typeface="宋体" pitchFamily="2" charset="-122"/>
              </a:rPr>
              <a:t>、模型元素 </a:t>
            </a:r>
          </a:p>
        </p:txBody>
      </p:sp>
      <p:sp>
        <p:nvSpPr>
          <p:cNvPr id="477195" name="Text Box 11"/>
          <p:cNvSpPr txBox="1">
            <a:spLocks noChangeArrowheads="1"/>
          </p:cNvSpPr>
          <p:nvPr/>
        </p:nvSpPr>
        <p:spPr bwMode="auto">
          <a:xfrm>
            <a:off x="250825" y="1125538"/>
            <a:ext cx="5041900" cy="528637"/>
          </a:xfrm>
          <a:prstGeom prst="rect">
            <a:avLst/>
          </a:prstGeom>
          <a:solidFill>
            <a:srgbClr val="C0C0C0"/>
          </a:solidFill>
          <a:ln w="9525" algn="ctr">
            <a:solidFill>
              <a:schemeClr val="bg2"/>
            </a:solidFill>
            <a:miter lim="800000"/>
            <a:headEnd/>
            <a:tailEnd/>
          </a:ln>
          <a:effectLst/>
        </p:spPr>
        <p:txBody>
          <a:bodyPr>
            <a:spAutoFit/>
          </a:bodyPr>
          <a:lstStyle/>
          <a:p>
            <a:pPr>
              <a:spcBef>
                <a:spcPct val="50000"/>
              </a:spcBef>
              <a:defRPr/>
            </a:pPr>
            <a:r>
              <a:rPr lang="zh-CN" altLang="en-US" sz="2800" b="1" i="1">
                <a:solidFill>
                  <a:srgbClr val="A50021"/>
                </a:solidFill>
                <a:effectLst>
                  <a:outerShdw blurRad="38100" dist="38100" dir="2700000" algn="tl">
                    <a:srgbClr val="000000"/>
                  </a:outerShdw>
                </a:effectLst>
                <a:latin typeface="宋体" pitchFamily="2" charset="-122"/>
              </a:rPr>
              <a:t>二、常用的</a:t>
            </a:r>
            <a:r>
              <a:rPr lang="en-US" altLang="zh-CN" sz="2800" b="1" i="1">
                <a:solidFill>
                  <a:srgbClr val="A50021"/>
                </a:solidFill>
                <a:effectLst>
                  <a:outerShdw blurRad="38100" dist="38100" dir="2700000" algn="tl">
                    <a:srgbClr val="000000"/>
                  </a:outerShdw>
                </a:effectLst>
                <a:latin typeface="宋体" pitchFamily="2" charset="-122"/>
              </a:rPr>
              <a:t>UML</a:t>
            </a:r>
            <a:r>
              <a:rPr lang="zh-CN" altLang="en-US" sz="2800" b="1" i="1">
                <a:solidFill>
                  <a:srgbClr val="A50021"/>
                </a:solidFill>
                <a:effectLst>
                  <a:outerShdw blurRad="38100" dist="38100" dir="2700000" algn="tl">
                    <a:srgbClr val="000000"/>
                  </a:outerShdw>
                </a:effectLst>
                <a:latin typeface="宋体" pitchFamily="2" charset="-122"/>
              </a:rPr>
              <a:t>元素分析</a:t>
            </a:r>
          </a:p>
        </p:txBody>
      </p:sp>
      <p:sp>
        <p:nvSpPr>
          <p:cNvPr id="12" name="文本框 11">
            <a:extLst>
              <a:ext uri="{FF2B5EF4-FFF2-40B4-BE49-F238E27FC236}">
                <a16:creationId xmlns:a16="http://schemas.microsoft.com/office/drawing/2014/main" id="{83A47137-49C4-4E94-A8D3-DC82C6AADEBF}"/>
              </a:ext>
            </a:extLst>
          </p:cNvPr>
          <p:cNvSpPr txBox="1"/>
          <p:nvPr/>
        </p:nvSpPr>
        <p:spPr>
          <a:xfrm>
            <a:off x="7397750" y="6205538"/>
            <a:ext cx="1143000" cy="369332"/>
          </a:xfrm>
          <a:prstGeom prst="rect">
            <a:avLst/>
          </a:prstGeom>
          <a:noFill/>
        </p:spPr>
        <p:txBody>
          <a:bodyPr wrap="square" rtlCol="0">
            <a:spAutoFit/>
          </a:bodyPr>
          <a:lstStyle/>
          <a:p>
            <a:r>
              <a:rPr lang="en-US" altLang="zh-CN" b="1" dirty="0" err="1">
                <a:solidFill>
                  <a:srgbClr val="FF0000"/>
                </a:solidFill>
              </a:rPr>
              <a:t>ch</a:t>
            </a:r>
            <a:r>
              <a:rPr lang="en-US" altLang="zh-CN" b="1" dirty="0">
                <a:solidFill>
                  <a:srgbClr val="FF0000"/>
                </a:solidFill>
              </a:rPr>
              <a:t> 2</a:t>
            </a:r>
            <a:endParaRPr lang="en-US" b="1" dirty="0">
              <a:solidFill>
                <a:srgbClr val="FF0000"/>
              </a:solidFill>
            </a:endParaRPr>
          </a:p>
        </p:txBody>
      </p:sp>
    </p:spTree>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灯片编号占位符 4"/>
          <p:cNvSpPr>
            <a:spLocks noGrp="1"/>
          </p:cNvSpPr>
          <p:nvPr>
            <p:ph type="sldNum" sz="quarter" idx="10"/>
          </p:nvPr>
        </p:nvSpPr>
        <p:spPr>
          <a:xfrm>
            <a:off x="6553200" y="6248400"/>
            <a:ext cx="2133600" cy="457200"/>
          </a:xfrm>
          <a:noFill/>
        </p:spPr>
        <p:txBody>
          <a:bodyPr/>
          <a:lstStyle/>
          <a:p>
            <a:fld id="{33A39527-76F4-4BEC-BEA2-F202F7152A47}" type="slidenum">
              <a:rPr lang="zh-CN" altLang="en-US" smtClean="0"/>
              <a:pPr/>
              <a:t>44</a:t>
            </a:fld>
            <a:endParaRPr lang="en-US" altLang="zh-CN" dirty="0"/>
          </a:p>
        </p:txBody>
      </p:sp>
      <p:sp>
        <p:nvSpPr>
          <p:cNvPr id="479234" name="Rectangle 2"/>
          <p:cNvSpPr>
            <a:spLocks noChangeArrowheads="1"/>
          </p:cNvSpPr>
          <p:nvPr/>
        </p:nvSpPr>
        <p:spPr bwMode="auto">
          <a:xfrm>
            <a:off x="990600" y="1752600"/>
            <a:ext cx="5478463" cy="566738"/>
          </a:xfrm>
          <a:prstGeom prst="rect">
            <a:avLst/>
          </a:prstGeom>
          <a:noFill/>
          <a:ln w="9525">
            <a:noFill/>
            <a:miter lim="800000"/>
            <a:headEnd/>
            <a:tailEnd/>
          </a:ln>
          <a:effectLst/>
        </p:spPr>
        <p:txBody>
          <a:bodyPr>
            <a:spAutoFit/>
          </a:bodyPr>
          <a:lstStyle/>
          <a:p>
            <a:pPr>
              <a:lnSpc>
                <a:spcPct val="130000"/>
              </a:lnSpc>
              <a:spcBef>
                <a:spcPct val="30000"/>
              </a:spcBef>
              <a:buClr>
                <a:schemeClr val="tx2"/>
              </a:buClr>
              <a:buFont typeface="Wingdings" pitchFamily="2" charset="2"/>
              <a:buNone/>
              <a:defRPr/>
            </a:pPr>
            <a:r>
              <a:rPr kumimoji="1" lang="zh-CN" altLang="en-US" sz="2400">
                <a:effectLst>
                  <a:outerShdw blurRad="38100" dist="38100" dir="2700000" algn="tl">
                    <a:srgbClr val="C0C0C0"/>
                  </a:outerShdw>
                </a:effectLst>
                <a:latin typeface="Times New Roman" pitchFamily="18" charset="0"/>
                <a:ea typeface="黑体" pitchFamily="2" charset="-122"/>
              </a:rPr>
              <a:t>构件</a:t>
            </a:r>
          </a:p>
        </p:txBody>
      </p:sp>
      <p:sp>
        <p:nvSpPr>
          <p:cNvPr id="5125" name="Rectangle 3"/>
          <p:cNvSpPr>
            <a:spLocks noChangeArrowheads="1"/>
          </p:cNvSpPr>
          <p:nvPr/>
        </p:nvSpPr>
        <p:spPr bwMode="auto">
          <a:xfrm>
            <a:off x="844550" y="2438400"/>
            <a:ext cx="8070850" cy="3886200"/>
          </a:xfrm>
          <a:prstGeom prst="rect">
            <a:avLst/>
          </a:prstGeom>
          <a:noFill/>
          <a:ln w="9525">
            <a:noFill/>
            <a:miter lim="800000"/>
            <a:headEnd/>
            <a:tailEnd/>
          </a:ln>
        </p:spPr>
        <p:txBody>
          <a:bodyPr/>
          <a:lstStyle/>
          <a:p>
            <a:pPr marL="457200" indent="-457200">
              <a:lnSpc>
                <a:spcPct val="125000"/>
              </a:lnSpc>
              <a:spcBef>
                <a:spcPct val="20000"/>
              </a:spcBef>
              <a:buClr>
                <a:srgbClr val="FF0000"/>
              </a:buClr>
              <a:buSzPct val="200000"/>
              <a:buFontTx/>
              <a:buChar char="•"/>
            </a:pPr>
            <a:r>
              <a:rPr kumimoji="1" lang="zh-CN" altLang="en-US" sz="2000" dirty="0">
                <a:latin typeface="楷体_GB2312" pitchFamily="49" charset="-122"/>
                <a:ea typeface="楷体_GB2312" pitchFamily="49" charset="-122"/>
              </a:rPr>
              <a:t>在实际的软件系统中，有许多要比</a:t>
            </a:r>
            <a:r>
              <a:rPr kumimoji="1" lang="zh-CN" altLang="en-US" sz="2000" dirty="0">
                <a:latin typeface="Times New Roman" pitchFamily="18" charset="0"/>
                <a:ea typeface="楷体_GB2312" pitchFamily="49" charset="-122"/>
              </a:rPr>
              <a:t>“</a:t>
            </a:r>
            <a:r>
              <a:rPr kumimoji="1" lang="zh-CN" altLang="en-US" sz="2000" dirty="0">
                <a:latin typeface="楷体_GB2312" pitchFamily="49" charset="-122"/>
                <a:ea typeface="楷体_GB2312" pitchFamily="49" charset="-122"/>
              </a:rPr>
              <a:t>类</a:t>
            </a:r>
            <a:r>
              <a:rPr kumimoji="1" lang="zh-CN" altLang="en-US" sz="2000" dirty="0">
                <a:latin typeface="Times New Roman" pitchFamily="18" charset="0"/>
                <a:ea typeface="楷体_GB2312" pitchFamily="49" charset="-122"/>
              </a:rPr>
              <a:t>”</a:t>
            </a:r>
            <a:r>
              <a:rPr kumimoji="1" lang="zh-CN" altLang="en-US" sz="2000" dirty="0">
                <a:latin typeface="楷体_GB2312" pitchFamily="49" charset="-122"/>
                <a:ea typeface="楷体_GB2312" pitchFamily="49" charset="-122"/>
              </a:rPr>
              <a:t>更大的实体，例如一个</a:t>
            </a:r>
            <a:r>
              <a:rPr kumimoji="1" lang="en-US" altLang="zh-CN" sz="2000" dirty="0">
                <a:latin typeface="楷体_GB2312" pitchFamily="49" charset="-122"/>
                <a:ea typeface="楷体_GB2312" pitchFamily="49" charset="-122"/>
              </a:rPr>
              <a:t>COM</a:t>
            </a:r>
            <a:r>
              <a:rPr kumimoji="1" lang="zh-CN" altLang="en-US" sz="2000" dirty="0">
                <a:latin typeface="楷体_GB2312" pitchFamily="49" charset="-122"/>
                <a:ea typeface="楷体_GB2312" pitchFamily="49" charset="-122"/>
              </a:rPr>
              <a:t>组件、一个</a:t>
            </a:r>
            <a:r>
              <a:rPr kumimoji="1" lang="en-US" altLang="zh-CN" sz="2000" dirty="0">
                <a:latin typeface="楷体_GB2312" pitchFamily="49" charset="-122"/>
                <a:ea typeface="楷体_GB2312" pitchFamily="49" charset="-122"/>
              </a:rPr>
              <a:t>DLL</a:t>
            </a:r>
            <a:r>
              <a:rPr kumimoji="1" lang="zh-CN" altLang="en-US" sz="2000" dirty="0">
                <a:latin typeface="楷体_GB2312" pitchFamily="49" charset="-122"/>
                <a:ea typeface="楷体_GB2312" pitchFamily="49" charset="-122"/>
              </a:rPr>
              <a:t>文件、一个</a:t>
            </a:r>
            <a:r>
              <a:rPr kumimoji="1" lang="en-US" altLang="zh-CN" sz="2000" dirty="0">
                <a:latin typeface="楷体_GB2312" pitchFamily="49" charset="-122"/>
                <a:ea typeface="楷体_GB2312" pitchFamily="49" charset="-122"/>
              </a:rPr>
              <a:t>JavaBeans</a:t>
            </a:r>
            <a:r>
              <a:rPr kumimoji="1" lang="zh-CN" altLang="en-US" sz="2000" dirty="0">
                <a:latin typeface="楷体_GB2312" pitchFamily="49" charset="-122"/>
                <a:ea typeface="楷体_GB2312" pitchFamily="49" charset="-122"/>
              </a:rPr>
              <a:t>、一个执行文件等等。为了更好地对在</a:t>
            </a:r>
            <a:r>
              <a:rPr kumimoji="1" lang="en-US" altLang="zh-CN" sz="2000" dirty="0">
                <a:latin typeface="楷体_GB2312" pitchFamily="49" charset="-122"/>
                <a:ea typeface="楷体_GB2312" pitchFamily="49" charset="-122"/>
              </a:rPr>
              <a:t>UML</a:t>
            </a:r>
            <a:r>
              <a:rPr kumimoji="1" lang="zh-CN" altLang="en-US" sz="2000" dirty="0">
                <a:latin typeface="楷体_GB2312" pitchFamily="49" charset="-122"/>
                <a:ea typeface="楷体_GB2312" pitchFamily="49" charset="-122"/>
              </a:rPr>
              <a:t>模型中对它们进行表示，就引入了构件（也译为组件） </a:t>
            </a:r>
          </a:p>
          <a:p>
            <a:pPr marL="457200" indent="-457200">
              <a:lnSpc>
                <a:spcPct val="125000"/>
              </a:lnSpc>
              <a:spcBef>
                <a:spcPct val="20000"/>
              </a:spcBef>
              <a:buClr>
                <a:srgbClr val="FF0000"/>
              </a:buClr>
              <a:buSzPct val="200000"/>
              <a:buFontTx/>
              <a:buChar char="•"/>
            </a:pPr>
            <a:endParaRPr kumimoji="1" lang="zh-CN" altLang="en-US" sz="2000" dirty="0">
              <a:latin typeface="楷体_GB2312" pitchFamily="49" charset="-122"/>
              <a:ea typeface="楷体_GB2312" pitchFamily="49" charset="-122"/>
            </a:endParaRPr>
          </a:p>
          <a:p>
            <a:pPr marL="457200" indent="-457200">
              <a:lnSpc>
                <a:spcPct val="125000"/>
              </a:lnSpc>
              <a:spcBef>
                <a:spcPct val="20000"/>
              </a:spcBef>
              <a:buClr>
                <a:srgbClr val="FF0000"/>
              </a:buClr>
              <a:buSzPct val="200000"/>
              <a:buFontTx/>
              <a:buChar char="•"/>
            </a:pPr>
            <a:endParaRPr kumimoji="1" lang="zh-CN" altLang="en-US" sz="2000" dirty="0">
              <a:latin typeface="楷体_GB2312" pitchFamily="49" charset="-122"/>
              <a:ea typeface="楷体_GB2312" pitchFamily="49" charset="-122"/>
            </a:endParaRPr>
          </a:p>
          <a:p>
            <a:pPr marL="457200" indent="-457200">
              <a:lnSpc>
                <a:spcPct val="125000"/>
              </a:lnSpc>
              <a:spcBef>
                <a:spcPct val="20000"/>
              </a:spcBef>
              <a:buClr>
                <a:srgbClr val="FF0000"/>
              </a:buClr>
              <a:buSzPct val="200000"/>
              <a:buFontTx/>
              <a:buChar char="•"/>
            </a:pPr>
            <a:endParaRPr kumimoji="1" lang="zh-CN" altLang="en-US" sz="2000" dirty="0">
              <a:latin typeface="楷体_GB2312" pitchFamily="49" charset="-122"/>
              <a:ea typeface="楷体_GB2312" pitchFamily="49" charset="-122"/>
            </a:endParaRPr>
          </a:p>
          <a:p>
            <a:pPr marL="457200" indent="-457200">
              <a:lnSpc>
                <a:spcPct val="125000"/>
              </a:lnSpc>
              <a:spcBef>
                <a:spcPct val="20000"/>
              </a:spcBef>
              <a:buClr>
                <a:srgbClr val="FF0000"/>
              </a:buClr>
              <a:buSzPct val="200000"/>
              <a:buFontTx/>
              <a:buChar char="•"/>
            </a:pPr>
            <a:r>
              <a:rPr kumimoji="1" lang="zh-CN" altLang="en-US" sz="2000" dirty="0">
                <a:latin typeface="楷体_GB2312" pitchFamily="49" charset="-122"/>
                <a:ea typeface="楷体_GB2312" pitchFamily="49" charset="-122"/>
              </a:rPr>
              <a:t>构件是系统设计的一个模块化部分，它隐藏了内部的实现，对外提供了一组外部接口。在系统中满足相同接口的组件可以自由地替换</a:t>
            </a:r>
            <a:r>
              <a:rPr kumimoji="1" lang="zh-CN" altLang="en-US" sz="2400" b="1" dirty="0">
                <a:latin typeface="Times New Roman" pitchFamily="18" charset="0"/>
                <a:ea typeface="楷体_GB2312" pitchFamily="49" charset="-122"/>
              </a:rPr>
              <a:t> </a:t>
            </a:r>
          </a:p>
        </p:txBody>
      </p:sp>
      <p:sp>
        <p:nvSpPr>
          <p:cNvPr id="5126" name="Rectangle 4"/>
          <p:cNvSpPr>
            <a:spLocks noChangeArrowheads="1"/>
          </p:cNvSpPr>
          <p:nvPr/>
        </p:nvSpPr>
        <p:spPr bwMode="auto">
          <a:xfrm>
            <a:off x="0" y="2924175"/>
            <a:ext cx="9144000" cy="0"/>
          </a:xfrm>
          <a:prstGeom prst="rect">
            <a:avLst/>
          </a:prstGeom>
          <a:noFill/>
          <a:ln w="9525" algn="ctr">
            <a:noFill/>
            <a:miter lim="800000"/>
            <a:headEnd/>
            <a:tailEnd/>
          </a:ln>
        </p:spPr>
        <p:txBody>
          <a:bodyPr wrap="none" anchor="ctr">
            <a:spAutoFit/>
          </a:bodyPr>
          <a:lstStyle/>
          <a:p>
            <a:endParaRPr lang="zh-CN" altLang="en-US"/>
          </a:p>
        </p:txBody>
      </p:sp>
      <p:sp>
        <p:nvSpPr>
          <p:cNvPr id="5127" name="Rectangle 5"/>
          <p:cNvSpPr>
            <a:spLocks noChangeArrowheads="1"/>
          </p:cNvSpPr>
          <p:nvPr/>
        </p:nvSpPr>
        <p:spPr bwMode="auto">
          <a:xfrm>
            <a:off x="0" y="3238500"/>
            <a:ext cx="9144000" cy="0"/>
          </a:xfrm>
          <a:prstGeom prst="rect">
            <a:avLst/>
          </a:prstGeom>
          <a:noFill/>
          <a:ln w="9525" algn="ctr">
            <a:noFill/>
            <a:miter lim="800000"/>
            <a:headEnd/>
            <a:tailEnd/>
          </a:ln>
        </p:spPr>
        <p:txBody>
          <a:bodyPr wrap="none" anchor="ctr">
            <a:spAutoFit/>
          </a:bodyPr>
          <a:lstStyle/>
          <a:p>
            <a:endParaRPr lang="zh-CN" altLang="en-US"/>
          </a:p>
        </p:txBody>
      </p:sp>
      <p:sp>
        <p:nvSpPr>
          <p:cNvPr id="5128" name="Rectangle 6"/>
          <p:cNvSpPr>
            <a:spLocks noChangeArrowheads="1"/>
          </p:cNvSpPr>
          <p:nvPr/>
        </p:nvSpPr>
        <p:spPr bwMode="auto">
          <a:xfrm>
            <a:off x="0" y="3071813"/>
            <a:ext cx="9144000" cy="0"/>
          </a:xfrm>
          <a:prstGeom prst="rect">
            <a:avLst/>
          </a:prstGeom>
          <a:noFill/>
          <a:ln w="9525" algn="ctr">
            <a:noFill/>
            <a:miter lim="800000"/>
            <a:headEnd/>
            <a:tailEnd/>
          </a:ln>
        </p:spPr>
        <p:txBody>
          <a:bodyPr wrap="none" anchor="ctr">
            <a:spAutoFit/>
          </a:bodyPr>
          <a:lstStyle/>
          <a:p>
            <a:endParaRPr lang="zh-CN" altLang="en-US"/>
          </a:p>
        </p:txBody>
      </p:sp>
      <p:sp>
        <p:nvSpPr>
          <p:cNvPr id="5129" name="Rectangle 7"/>
          <p:cNvSpPr>
            <a:spLocks noChangeArrowheads="1"/>
          </p:cNvSpPr>
          <p:nvPr/>
        </p:nvSpPr>
        <p:spPr bwMode="auto">
          <a:xfrm>
            <a:off x="0" y="2933700"/>
            <a:ext cx="9144000" cy="0"/>
          </a:xfrm>
          <a:prstGeom prst="rect">
            <a:avLst/>
          </a:prstGeom>
          <a:noFill/>
          <a:ln w="9525" algn="ctr">
            <a:noFill/>
            <a:miter lim="800000"/>
            <a:headEnd/>
            <a:tailEnd/>
          </a:ln>
        </p:spPr>
        <p:txBody>
          <a:bodyPr wrap="none" anchor="ctr">
            <a:spAutoFit/>
          </a:bodyPr>
          <a:lstStyle/>
          <a:p>
            <a:endParaRPr lang="zh-CN" altLang="en-US"/>
          </a:p>
        </p:txBody>
      </p:sp>
      <p:sp>
        <p:nvSpPr>
          <p:cNvPr id="5130" name="Rectangle 8"/>
          <p:cNvSpPr>
            <a:spLocks noChangeArrowheads="1"/>
          </p:cNvSpPr>
          <p:nvPr/>
        </p:nvSpPr>
        <p:spPr bwMode="auto">
          <a:xfrm>
            <a:off x="0" y="0"/>
            <a:ext cx="9144000" cy="0"/>
          </a:xfrm>
          <a:prstGeom prst="rect">
            <a:avLst/>
          </a:prstGeom>
          <a:noFill/>
          <a:ln w="9525" algn="ctr">
            <a:noFill/>
            <a:miter lim="800000"/>
            <a:headEnd/>
            <a:tailEnd/>
          </a:ln>
        </p:spPr>
        <p:txBody>
          <a:bodyPr wrap="none" anchor="ctr">
            <a:spAutoFit/>
          </a:bodyPr>
          <a:lstStyle/>
          <a:p>
            <a:endParaRPr lang="zh-CN" altLang="en-US"/>
          </a:p>
        </p:txBody>
      </p:sp>
      <p:sp>
        <p:nvSpPr>
          <p:cNvPr id="5131" name="Rectangle 9"/>
          <p:cNvSpPr>
            <a:spLocks noChangeArrowheads="1"/>
          </p:cNvSpPr>
          <p:nvPr/>
        </p:nvSpPr>
        <p:spPr bwMode="auto">
          <a:xfrm>
            <a:off x="0" y="2871788"/>
            <a:ext cx="9144000" cy="0"/>
          </a:xfrm>
          <a:prstGeom prst="rect">
            <a:avLst/>
          </a:prstGeom>
          <a:noFill/>
          <a:ln w="9525" algn="ctr">
            <a:noFill/>
            <a:miter lim="800000"/>
            <a:headEnd/>
            <a:tailEnd/>
          </a:ln>
        </p:spPr>
        <p:txBody>
          <a:bodyPr wrap="none" anchor="ctr">
            <a:spAutoFit/>
          </a:bodyPr>
          <a:lstStyle/>
          <a:p>
            <a:endParaRPr lang="zh-CN" altLang="en-US"/>
          </a:p>
        </p:txBody>
      </p:sp>
      <p:graphicFrame>
        <p:nvGraphicFramePr>
          <p:cNvPr id="5122" name="Object 10"/>
          <p:cNvGraphicFramePr>
            <a:graphicFrameLocks noChangeAspect="1"/>
          </p:cNvGraphicFramePr>
          <p:nvPr/>
        </p:nvGraphicFramePr>
        <p:xfrm>
          <a:off x="2051050" y="3929063"/>
          <a:ext cx="5111750" cy="1557337"/>
        </p:xfrm>
        <a:graphic>
          <a:graphicData uri="http://schemas.openxmlformats.org/presentationml/2006/ole">
            <mc:AlternateContent xmlns:mc="http://schemas.openxmlformats.org/markup-compatibility/2006">
              <mc:Choice xmlns:v="urn:schemas-microsoft-com:vml" Requires="v">
                <p:oleObj name="Visio" r:id="rId2" imgW="4422953" imgH="1345082" progId="">
                  <p:embed/>
                </p:oleObj>
              </mc:Choice>
              <mc:Fallback>
                <p:oleObj name="Visio" r:id="rId2" imgW="4422953" imgH="1345082" progId="">
                  <p:embed/>
                  <p:pic>
                    <p:nvPicPr>
                      <p:cNvPr id="0" name="Object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1050" y="3929063"/>
                        <a:ext cx="5111750" cy="15573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132" name="Text Box 11"/>
          <p:cNvSpPr txBox="1">
            <a:spLocks noChangeArrowheads="1"/>
          </p:cNvSpPr>
          <p:nvPr/>
        </p:nvSpPr>
        <p:spPr bwMode="auto">
          <a:xfrm>
            <a:off x="179388" y="1916113"/>
            <a:ext cx="671512" cy="1008062"/>
          </a:xfrm>
          <a:prstGeom prst="rect">
            <a:avLst/>
          </a:prstGeom>
          <a:solidFill>
            <a:schemeClr val="bg2"/>
          </a:solidFill>
          <a:ln w="9525">
            <a:noFill/>
            <a:miter lim="800000"/>
            <a:headEnd/>
            <a:tailEnd/>
          </a:ln>
        </p:spPr>
        <p:txBody>
          <a:bodyPr vert="eaVert">
            <a:spAutoFit/>
          </a:bodyPr>
          <a:lstStyle/>
          <a:p>
            <a:pPr>
              <a:spcBef>
                <a:spcPct val="50000"/>
              </a:spcBef>
            </a:pPr>
            <a:r>
              <a:rPr kumimoji="1" lang="zh-CN" altLang="en-US" sz="3200" b="1">
                <a:solidFill>
                  <a:srgbClr val="A50021"/>
                </a:solidFill>
                <a:latin typeface="楷体_GB2312" pitchFamily="49" charset="-122"/>
                <a:ea typeface="楷体_GB2312" pitchFamily="49" charset="-122"/>
              </a:rPr>
              <a:t>事物</a:t>
            </a:r>
          </a:p>
        </p:txBody>
      </p:sp>
      <p:sp>
        <p:nvSpPr>
          <p:cNvPr id="479244" name="Text Box 12"/>
          <p:cNvSpPr txBox="1">
            <a:spLocks noChangeArrowheads="1"/>
          </p:cNvSpPr>
          <p:nvPr/>
        </p:nvSpPr>
        <p:spPr bwMode="auto">
          <a:xfrm>
            <a:off x="5724525" y="1268413"/>
            <a:ext cx="3048000" cy="457200"/>
          </a:xfrm>
          <a:prstGeom prst="rect">
            <a:avLst/>
          </a:prstGeom>
          <a:solidFill>
            <a:srgbClr val="CCFFFF"/>
          </a:solidFill>
          <a:ln w="9525" algn="ctr">
            <a:noFill/>
            <a:miter lim="800000"/>
            <a:headEnd/>
            <a:tailEnd/>
          </a:ln>
          <a:effectLst/>
        </p:spPr>
        <p:txBody>
          <a:bodyPr>
            <a:spAutoFit/>
          </a:bodyPr>
          <a:lstStyle/>
          <a:p>
            <a:pPr>
              <a:spcBef>
                <a:spcPct val="50000"/>
              </a:spcBef>
              <a:defRPr/>
            </a:pPr>
            <a:r>
              <a:rPr lang="en-US" altLang="zh-CN" sz="2400" b="1">
                <a:solidFill>
                  <a:srgbClr val="A50021"/>
                </a:solidFill>
                <a:effectLst>
                  <a:outerShdw blurRad="38100" dist="38100" dir="2700000" algn="tl">
                    <a:srgbClr val="000000"/>
                  </a:outerShdw>
                </a:effectLst>
                <a:latin typeface="宋体" pitchFamily="2" charset="-122"/>
              </a:rPr>
              <a:t>3</a:t>
            </a:r>
            <a:r>
              <a:rPr lang="zh-CN" altLang="en-US" sz="2400" b="1">
                <a:solidFill>
                  <a:srgbClr val="A50021"/>
                </a:solidFill>
                <a:effectLst>
                  <a:outerShdw blurRad="38100" dist="38100" dir="2700000" algn="tl">
                    <a:srgbClr val="000000"/>
                  </a:outerShdw>
                </a:effectLst>
                <a:latin typeface="宋体" pitchFamily="2" charset="-122"/>
              </a:rPr>
              <a:t>、模型元素 </a:t>
            </a:r>
          </a:p>
        </p:txBody>
      </p:sp>
      <p:sp>
        <p:nvSpPr>
          <p:cNvPr id="479245" name="Text Box 13"/>
          <p:cNvSpPr txBox="1">
            <a:spLocks noChangeArrowheads="1"/>
          </p:cNvSpPr>
          <p:nvPr/>
        </p:nvSpPr>
        <p:spPr bwMode="auto">
          <a:xfrm>
            <a:off x="250825" y="1125538"/>
            <a:ext cx="5041900" cy="528637"/>
          </a:xfrm>
          <a:prstGeom prst="rect">
            <a:avLst/>
          </a:prstGeom>
          <a:solidFill>
            <a:srgbClr val="C0C0C0"/>
          </a:solidFill>
          <a:ln w="9525" algn="ctr">
            <a:solidFill>
              <a:schemeClr val="bg2"/>
            </a:solidFill>
            <a:miter lim="800000"/>
            <a:headEnd/>
            <a:tailEnd/>
          </a:ln>
          <a:effectLst/>
        </p:spPr>
        <p:txBody>
          <a:bodyPr>
            <a:spAutoFit/>
          </a:bodyPr>
          <a:lstStyle/>
          <a:p>
            <a:pPr>
              <a:spcBef>
                <a:spcPct val="50000"/>
              </a:spcBef>
              <a:defRPr/>
            </a:pPr>
            <a:r>
              <a:rPr lang="zh-CN" altLang="en-US" sz="2800" b="1" i="1">
                <a:solidFill>
                  <a:srgbClr val="A50021"/>
                </a:solidFill>
                <a:effectLst>
                  <a:outerShdw blurRad="38100" dist="38100" dir="2700000" algn="tl">
                    <a:srgbClr val="000000"/>
                  </a:outerShdw>
                </a:effectLst>
                <a:latin typeface="宋体" pitchFamily="2" charset="-122"/>
              </a:rPr>
              <a:t>二、常用的</a:t>
            </a:r>
            <a:r>
              <a:rPr lang="en-US" altLang="zh-CN" sz="2800" b="1" i="1">
                <a:solidFill>
                  <a:srgbClr val="A50021"/>
                </a:solidFill>
                <a:effectLst>
                  <a:outerShdw blurRad="38100" dist="38100" dir="2700000" algn="tl">
                    <a:srgbClr val="000000"/>
                  </a:outerShdw>
                </a:effectLst>
                <a:latin typeface="宋体" pitchFamily="2" charset="-122"/>
              </a:rPr>
              <a:t>UML</a:t>
            </a:r>
            <a:r>
              <a:rPr lang="zh-CN" altLang="en-US" sz="2800" b="1" i="1">
                <a:solidFill>
                  <a:srgbClr val="A50021"/>
                </a:solidFill>
                <a:effectLst>
                  <a:outerShdw blurRad="38100" dist="38100" dir="2700000" algn="tl">
                    <a:srgbClr val="000000"/>
                  </a:outerShdw>
                </a:effectLst>
                <a:latin typeface="宋体" pitchFamily="2" charset="-122"/>
              </a:rPr>
              <a:t>元素分析</a:t>
            </a:r>
          </a:p>
        </p:txBody>
      </p:sp>
      <p:sp>
        <p:nvSpPr>
          <p:cNvPr id="15" name="文本框 14">
            <a:extLst>
              <a:ext uri="{FF2B5EF4-FFF2-40B4-BE49-F238E27FC236}">
                <a16:creationId xmlns:a16="http://schemas.microsoft.com/office/drawing/2014/main" id="{84CCE469-0D05-45A6-A497-204CAB3F17E0}"/>
              </a:ext>
            </a:extLst>
          </p:cNvPr>
          <p:cNvSpPr txBox="1"/>
          <p:nvPr/>
        </p:nvSpPr>
        <p:spPr>
          <a:xfrm>
            <a:off x="7397750" y="6205538"/>
            <a:ext cx="1143000" cy="369332"/>
          </a:xfrm>
          <a:prstGeom prst="rect">
            <a:avLst/>
          </a:prstGeom>
          <a:noFill/>
        </p:spPr>
        <p:txBody>
          <a:bodyPr wrap="square" rtlCol="0">
            <a:spAutoFit/>
          </a:bodyPr>
          <a:lstStyle/>
          <a:p>
            <a:r>
              <a:rPr lang="en-US" altLang="zh-CN" b="1" dirty="0" err="1">
                <a:solidFill>
                  <a:srgbClr val="FF0000"/>
                </a:solidFill>
              </a:rPr>
              <a:t>ch</a:t>
            </a:r>
            <a:r>
              <a:rPr lang="en-US" altLang="zh-CN" b="1" dirty="0">
                <a:solidFill>
                  <a:srgbClr val="FF0000"/>
                </a:solidFill>
              </a:rPr>
              <a:t> 2</a:t>
            </a:r>
            <a:endParaRPr lang="en-US" b="1" dirty="0">
              <a:solidFill>
                <a:srgbClr val="FF0000"/>
              </a:solidFill>
            </a:endParaRPr>
          </a:p>
        </p:txBody>
      </p:sp>
    </p:spTree>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灯片编号占位符 4"/>
          <p:cNvSpPr>
            <a:spLocks noGrp="1"/>
          </p:cNvSpPr>
          <p:nvPr>
            <p:ph type="sldNum" sz="quarter" idx="10"/>
          </p:nvPr>
        </p:nvSpPr>
        <p:spPr>
          <a:xfrm>
            <a:off x="6553200" y="6248400"/>
            <a:ext cx="2133600" cy="457200"/>
          </a:xfrm>
          <a:noFill/>
        </p:spPr>
        <p:txBody>
          <a:bodyPr/>
          <a:lstStyle/>
          <a:p>
            <a:fld id="{F561A8A1-04F8-4103-9DB0-572C9CAF10FD}" type="slidenum">
              <a:rPr lang="zh-CN" altLang="en-US" smtClean="0"/>
              <a:pPr/>
              <a:t>45</a:t>
            </a:fld>
            <a:endParaRPr lang="en-US" altLang="zh-CN" dirty="0"/>
          </a:p>
        </p:txBody>
      </p:sp>
      <p:sp>
        <p:nvSpPr>
          <p:cNvPr id="480258" name="Rectangle 2"/>
          <p:cNvSpPr>
            <a:spLocks noChangeArrowheads="1"/>
          </p:cNvSpPr>
          <p:nvPr/>
        </p:nvSpPr>
        <p:spPr bwMode="auto">
          <a:xfrm>
            <a:off x="990600" y="1828800"/>
            <a:ext cx="5478463" cy="566738"/>
          </a:xfrm>
          <a:prstGeom prst="rect">
            <a:avLst/>
          </a:prstGeom>
          <a:noFill/>
          <a:ln w="9525">
            <a:noFill/>
            <a:miter lim="800000"/>
            <a:headEnd/>
            <a:tailEnd/>
          </a:ln>
          <a:effectLst/>
        </p:spPr>
        <p:txBody>
          <a:bodyPr>
            <a:spAutoFit/>
          </a:bodyPr>
          <a:lstStyle/>
          <a:p>
            <a:pPr>
              <a:lnSpc>
                <a:spcPct val="130000"/>
              </a:lnSpc>
              <a:spcBef>
                <a:spcPct val="30000"/>
              </a:spcBef>
              <a:buClr>
                <a:schemeClr val="tx2"/>
              </a:buClr>
              <a:buFont typeface="Wingdings" pitchFamily="2" charset="2"/>
              <a:buNone/>
              <a:defRPr/>
            </a:pPr>
            <a:r>
              <a:rPr kumimoji="1" lang="zh-CN" altLang="en-US" sz="2400">
                <a:effectLst>
                  <a:outerShdw blurRad="38100" dist="38100" dir="2700000" algn="tl">
                    <a:srgbClr val="C0C0C0"/>
                  </a:outerShdw>
                </a:effectLst>
                <a:latin typeface="Times New Roman" pitchFamily="18" charset="0"/>
                <a:ea typeface="黑体" pitchFamily="2" charset="-122"/>
              </a:rPr>
              <a:t>节点</a:t>
            </a:r>
          </a:p>
        </p:txBody>
      </p:sp>
      <p:sp>
        <p:nvSpPr>
          <p:cNvPr id="6149" name="Rectangle 3"/>
          <p:cNvSpPr>
            <a:spLocks noChangeArrowheads="1"/>
          </p:cNvSpPr>
          <p:nvPr/>
        </p:nvSpPr>
        <p:spPr bwMode="auto">
          <a:xfrm>
            <a:off x="914400" y="2438400"/>
            <a:ext cx="8070850" cy="3633788"/>
          </a:xfrm>
          <a:prstGeom prst="rect">
            <a:avLst/>
          </a:prstGeom>
          <a:noFill/>
          <a:ln w="9525">
            <a:noFill/>
            <a:miter lim="800000"/>
            <a:headEnd/>
            <a:tailEnd/>
          </a:ln>
        </p:spPr>
        <p:txBody>
          <a:bodyPr/>
          <a:lstStyle/>
          <a:p>
            <a:pPr marL="457200" indent="-457200">
              <a:lnSpc>
                <a:spcPct val="125000"/>
              </a:lnSpc>
              <a:spcBef>
                <a:spcPct val="20000"/>
              </a:spcBef>
              <a:buClr>
                <a:srgbClr val="FF0000"/>
              </a:buClr>
              <a:buSzPct val="200000"/>
              <a:buFontTx/>
              <a:buChar char="•"/>
            </a:pPr>
            <a:r>
              <a:rPr kumimoji="1" lang="zh-CN" altLang="en-US" sz="2000">
                <a:latin typeface="楷体_GB2312" pitchFamily="49" charset="-122"/>
                <a:ea typeface="楷体_GB2312" pitchFamily="49" charset="-122"/>
              </a:rPr>
              <a:t>为了能够有效地对部署的结构进行建模，</a:t>
            </a:r>
            <a:r>
              <a:rPr kumimoji="1" lang="en-US" altLang="zh-CN" sz="2000">
                <a:latin typeface="楷体_GB2312" pitchFamily="49" charset="-122"/>
                <a:ea typeface="楷体_GB2312" pitchFamily="49" charset="-122"/>
              </a:rPr>
              <a:t>UML</a:t>
            </a:r>
            <a:r>
              <a:rPr kumimoji="1" lang="zh-CN" altLang="en-US" sz="2000">
                <a:latin typeface="楷体_GB2312" pitchFamily="49" charset="-122"/>
                <a:ea typeface="楷体_GB2312" pitchFamily="49" charset="-122"/>
              </a:rPr>
              <a:t>引入了节点这一概念，它可以用来描述实际的</a:t>
            </a:r>
            <a:r>
              <a:rPr kumimoji="1" lang="en-US" altLang="zh-CN" sz="2000">
                <a:latin typeface="楷体_GB2312" pitchFamily="49" charset="-122"/>
                <a:ea typeface="楷体_GB2312" pitchFamily="49" charset="-122"/>
              </a:rPr>
              <a:t>PC</a:t>
            </a:r>
            <a:r>
              <a:rPr kumimoji="1" lang="zh-CN" altLang="en-US" sz="2000">
                <a:latin typeface="楷体_GB2312" pitchFamily="49" charset="-122"/>
                <a:ea typeface="楷体_GB2312" pitchFamily="49" charset="-122"/>
              </a:rPr>
              <a:t>机、打印机、服务器等软件运行的基础硬件 </a:t>
            </a:r>
          </a:p>
          <a:p>
            <a:pPr marL="457200" indent="-457200">
              <a:lnSpc>
                <a:spcPct val="125000"/>
              </a:lnSpc>
              <a:spcBef>
                <a:spcPct val="20000"/>
              </a:spcBef>
              <a:buClr>
                <a:srgbClr val="FF0000"/>
              </a:buClr>
              <a:buSzPct val="200000"/>
              <a:buFontTx/>
              <a:buChar char="•"/>
            </a:pPr>
            <a:endParaRPr kumimoji="1" lang="zh-CN" altLang="en-US" sz="2000">
              <a:latin typeface="楷体_GB2312" pitchFamily="49" charset="-122"/>
              <a:ea typeface="楷体_GB2312" pitchFamily="49" charset="-122"/>
            </a:endParaRPr>
          </a:p>
          <a:p>
            <a:pPr marL="457200" indent="-457200">
              <a:lnSpc>
                <a:spcPct val="125000"/>
              </a:lnSpc>
              <a:spcBef>
                <a:spcPct val="20000"/>
              </a:spcBef>
              <a:buClr>
                <a:srgbClr val="FF0000"/>
              </a:buClr>
              <a:buSzPct val="200000"/>
              <a:buFontTx/>
              <a:buChar char="•"/>
            </a:pPr>
            <a:endParaRPr kumimoji="1" lang="zh-CN" altLang="en-US" sz="2000">
              <a:latin typeface="楷体_GB2312" pitchFamily="49" charset="-122"/>
              <a:ea typeface="楷体_GB2312" pitchFamily="49" charset="-122"/>
            </a:endParaRPr>
          </a:p>
          <a:p>
            <a:pPr marL="457200" indent="-457200">
              <a:lnSpc>
                <a:spcPct val="125000"/>
              </a:lnSpc>
              <a:spcBef>
                <a:spcPct val="20000"/>
              </a:spcBef>
              <a:buClr>
                <a:srgbClr val="FF0000"/>
              </a:buClr>
              <a:buSzPct val="200000"/>
              <a:buFontTx/>
              <a:buChar char="•"/>
            </a:pPr>
            <a:endParaRPr kumimoji="1" lang="zh-CN" altLang="en-US" sz="2000">
              <a:latin typeface="楷体_GB2312" pitchFamily="49" charset="-122"/>
              <a:ea typeface="楷体_GB2312" pitchFamily="49" charset="-122"/>
            </a:endParaRPr>
          </a:p>
          <a:p>
            <a:pPr marL="457200" indent="-457200">
              <a:lnSpc>
                <a:spcPct val="125000"/>
              </a:lnSpc>
              <a:spcBef>
                <a:spcPct val="20000"/>
              </a:spcBef>
              <a:buClr>
                <a:srgbClr val="FF0000"/>
              </a:buClr>
              <a:buSzPct val="200000"/>
              <a:buFontTx/>
              <a:buChar char="•"/>
            </a:pPr>
            <a:r>
              <a:rPr kumimoji="1" lang="zh-CN" altLang="en-US" sz="2000">
                <a:latin typeface="楷体_GB2312" pitchFamily="49" charset="-122"/>
                <a:ea typeface="楷体_GB2312" pitchFamily="49" charset="-122"/>
              </a:rPr>
              <a:t>节点是运行时存在的物理元素，它表示了一种可计算的资源，通常至少有存储空间和处理能力</a:t>
            </a:r>
            <a:r>
              <a:rPr kumimoji="1" lang="zh-CN" altLang="en-US" sz="2400" b="1">
                <a:latin typeface="Times New Roman" pitchFamily="18" charset="0"/>
                <a:ea typeface="楷体_GB2312" pitchFamily="49" charset="-122"/>
              </a:rPr>
              <a:t> </a:t>
            </a:r>
          </a:p>
        </p:txBody>
      </p:sp>
      <p:sp>
        <p:nvSpPr>
          <p:cNvPr id="6150" name="Rectangle 4"/>
          <p:cNvSpPr>
            <a:spLocks noChangeArrowheads="1"/>
          </p:cNvSpPr>
          <p:nvPr/>
        </p:nvSpPr>
        <p:spPr bwMode="auto">
          <a:xfrm>
            <a:off x="0" y="2924175"/>
            <a:ext cx="9144000" cy="0"/>
          </a:xfrm>
          <a:prstGeom prst="rect">
            <a:avLst/>
          </a:prstGeom>
          <a:noFill/>
          <a:ln w="9525" algn="ctr">
            <a:noFill/>
            <a:miter lim="800000"/>
            <a:headEnd/>
            <a:tailEnd/>
          </a:ln>
        </p:spPr>
        <p:txBody>
          <a:bodyPr wrap="none" anchor="ctr">
            <a:spAutoFit/>
          </a:bodyPr>
          <a:lstStyle/>
          <a:p>
            <a:endParaRPr lang="zh-CN" altLang="en-US"/>
          </a:p>
        </p:txBody>
      </p:sp>
      <p:sp>
        <p:nvSpPr>
          <p:cNvPr id="6151" name="Rectangle 5"/>
          <p:cNvSpPr>
            <a:spLocks noChangeArrowheads="1"/>
          </p:cNvSpPr>
          <p:nvPr/>
        </p:nvSpPr>
        <p:spPr bwMode="auto">
          <a:xfrm>
            <a:off x="0" y="3238500"/>
            <a:ext cx="9144000" cy="0"/>
          </a:xfrm>
          <a:prstGeom prst="rect">
            <a:avLst/>
          </a:prstGeom>
          <a:noFill/>
          <a:ln w="9525" algn="ctr">
            <a:noFill/>
            <a:miter lim="800000"/>
            <a:headEnd/>
            <a:tailEnd/>
          </a:ln>
        </p:spPr>
        <p:txBody>
          <a:bodyPr wrap="none" anchor="ctr">
            <a:spAutoFit/>
          </a:bodyPr>
          <a:lstStyle/>
          <a:p>
            <a:endParaRPr lang="zh-CN" altLang="en-US"/>
          </a:p>
        </p:txBody>
      </p:sp>
      <p:sp>
        <p:nvSpPr>
          <p:cNvPr id="6152" name="Rectangle 6"/>
          <p:cNvSpPr>
            <a:spLocks noChangeArrowheads="1"/>
          </p:cNvSpPr>
          <p:nvPr/>
        </p:nvSpPr>
        <p:spPr bwMode="auto">
          <a:xfrm>
            <a:off x="0" y="3071813"/>
            <a:ext cx="9144000" cy="0"/>
          </a:xfrm>
          <a:prstGeom prst="rect">
            <a:avLst/>
          </a:prstGeom>
          <a:noFill/>
          <a:ln w="9525" algn="ctr">
            <a:noFill/>
            <a:miter lim="800000"/>
            <a:headEnd/>
            <a:tailEnd/>
          </a:ln>
        </p:spPr>
        <p:txBody>
          <a:bodyPr wrap="none" anchor="ctr">
            <a:spAutoFit/>
          </a:bodyPr>
          <a:lstStyle/>
          <a:p>
            <a:endParaRPr lang="zh-CN" altLang="en-US"/>
          </a:p>
        </p:txBody>
      </p:sp>
      <p:sp>
        <p:nvSpPr>
          <p:cNvPr id="6153" name="Rectangle 7"/>
          <p:cNvSpPr>
            <a:spLocks noChangeArrowheads="1"/>
          </p:cNvSpPr>
          <p:nvPr/>
        </p:nvSpPr>
        <p:spPr bwMode="auto">
          <a:xfrm>
            <a:off x="0" y="2933700"/>
            <a:ext cx="9144000" cy="0"/>
          </a:xfrm>
          <a:prstGeom prst="rect">
            <a:avLst/>
          </a:prstGeom>
          <a:noFill/>
          <a:ln w="9525" algn="ctr">
            <a:noFill/>
            <a:miter lim="800000"/>
            <a:headEnd/>
            <a:tailEnd/>
          </a:ln>
        </p:spPr>
        <p:txBody>
          <a:bodyPr wrap="none" anchor="ctr">
            <a:spAutoFit/>
          </a:bodyPr>
          <a:lstStyle/>
          <a:p>
            <a:endParaRPr lang="zh-CN" altLang="en-US"/>
          </a:p>
        </p:txBody>
      </p:sp>
      <p:sp>
        <p:nvSpPr>
          <p:cNvPr id="6154" name="Rectangle 8"/>
          <p:cNvSpPr>
            <a:spLocks noChangeArrowheads="1"/>
          </p:cNvSpPr>
          <p:nvPr/>
        </p:nvSpPr>
        <p:spPr bwMode="auto">
          <a:xfrm>
            <a:off x="0" y="0"/>
            <a:ext cx="9144000" cy="0"/>
          </a:xfrm>
          <a:prstGeom prst="rect">
            <a:avLst/>
          </a:prstGeom>
          <a:noFill/>
          <a:ln w="9525" algn="ctr">
            <a:noFill/>
            <a:miter lim="800000"/>
            <a:headEnd/>
            <a:tailEnd/>
          </a:ln>
        </p:spPr>
        <p:txBody>
          <a:bodyPr wrap="none" anchor="ctr">
            <a:spAutoFit/>
          </a:bodyPr>
          <a:lstStyle/>
          <a:p>
            <a:endParaRPr lang="zh-CN" altLang="en-US"/>
          </a:p>
        </p:txBody>
      </p:sp>
      <p:sp>
        <p:nvSpPr>
          <p:cNvPr id="6155" name="Rectangle 9"/>
          <p:cNvSpPr>
            <a:spLocks noChangeArrowheads="1"/>
          </p:cNvSpPr>
          <p:nvPr/>
        </p:nvSpPr>
        <p:spPr bwMode="auto">
          <a:xfrm>
            <a:off x="0" y="2871788"/>
            <a:ext cx="9144000" cy="0"/>
          </a:xfrm>
          <a:prstGeom prst="rect">
            <a:avLst/>
          </a:prstGeom>
          <a:noFill/>
          <a:ln w="9525" algn="ctr">
            <a:noFill/>
            <a:miter lim="800000"/>
            <a:headEnd/>
            <a:tailEnd/>
          </a:ln>
        </p:spPr>
        <p:txBody>
          <a:bodyPr wrap="none" anchor="ctr">
            <a:spAutoFit/>
          </a:bodyPr>
          <a:lstStyle/>
          <a:p>
            <a:endParaRPr lang="zh-CN" altLang="en-US"/>
          </a:p>
        </p:txBody>
      </p:sp>
      <p:sp>
        <p:nvSpPr>
          <p:cNvPr id="6156" name="Rectangle 10"/>
          <p:cNvSpPr>
            <a:spLocks noChangeArrowheads="1"/>
          </p:cNvSpPr>
          <p:nvPr/>
        </p:nvSpPr>
        <p:spPr bwMode="auto">
          <a:xfrm>
            <a:off x="0" y="0"/>
            <a:ext cx="9144000" cy="0"/>
          </a:xfrm>
          <a:prstGeom prst="rect">
            <a:avLst/>
          </a:prstGeom>
          <a:noFill/>
          <a:ln w="9525" algn="ctr">
            <a:noFill/>
            <a:miter lim="800000"/>
            <a:headEnd/>
            <a:tailEnd/>
          </a:ln>
        </p:spPr>
        <p:txBody>
          <a:bodyPr wrap="none" anchor="ctr">
            <a:spAutoFit/>
          </a:bodyPr>
          <a:lstStyle/>
          <a:p>
            <a:endParaRPr lang="zh-CN" altLang="en-US"/>
          </a:p>
        </p:txBody>
      </p:sp>
      <p:graphicFrame>
        <p:nvGraphicFramePr>
          <p:cNvPr id="6146" name="Object 11"/>
          <p:cNvGraphicFramePr>
            <a:graphicFrameLocks noChangeAspect="1"/>
          </p:cNvGraphicFramePr>
          <p:nvPr/>
        </p:nvGraphicFramePr>
        <p:xfrm>
          <a:off x="3554413" y="3300413"/>
          <a:ext cx="1627187" cy="1728787"/>
        </p:xfrm>
        <a:graphic>
          <a:graphicData uri="http://schemas.openxmlformats.org/presentationml/2006/ole">
            <mc:AlternateContent xmlns:mc="http://schemas.openxmlformats.org/markup-compatibility/2006">
              <mc:Choice xmlns:v="urn:schemas-microsoft-com:vml" Requires="v">
                <p:oleObj name="Visio" r:id="rId2" imgW="1165250" imgH="1235659" progId="">
                  <p:embed/>
                </p:oleObj>
              </mc:Choice>
              <mc:Fallback>
                <p:oleObj name="Visio" r:id="rId2" imgW="1165250" imgH="1235659" progId="">
                  <p:embed/>
                  <p:pic>
                    <p:nvPicPr>
                      <p:cNvPr id="0" name="Object 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54413" y="3300413"/>
                        <a:ext cx="1627187" cy="17287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157" name="Text Box 12"/>
          <p:cNvSpPr txBox="1">
            <a:spLocks noChangeArrowheads="1"/>
          </p:cNvSpPr>
          <p:nvPr/>
        </p:nvSpPr>
        <p:spPr bwMode="auto">
          <a:xfrm>
            <a:off x="179388" y="1916113"/>
            <a:ext cx="671512" cy="1008062"/>
          </a:xfrm>
          <a:prstGeom prst="rect">
            <a:avLst/>
          </a:prstGeom>
          <a:solidFill>
            <a:schemeClr val="bg2"/>
          </a:solidFill>
          <a:ln w="9525">
            <a:noFill/>
            <a:miter lim="800000"/>
            <a:headEnd/>
            <a:tailEnd/>
          </a:ln>
        </p:spPr>
        <p:txBody>
          <a:bodyPr vert="eaVert">
            <a:spAutoFit/>
          </a:bodyPr>
          <a:lstStyle/>
          <a:p>
            <a:pPr>
              <a:spcBef>
                <a:spcPct val="50000"/>
              </a:spcBef>
            </a:pPr>
            <a:r>
              <a:rPr kumimoji="1" lang="zh-CN" altLang="en-US" sz="3200" b="1">
                <a:solidFill>
                  <a:srgbClr val="A50021"/>
                </a:solidFill>
                <a:latin typeface="楷体_GB2312" pitchFamily="49" charset="-122"/>
                <a:ea typeface="楷体_GB2312" pitchFamily="49" charset="-122"/>
              </a:rPr>
              <a:t>事物</a:t>
            </a:r>
          </a:p>
        </p:txBody>
      </p:sp>
      <p:sp>
        <p:nvSpPr>
          <p:cNvPr id="480269" name="Text Box 13"/>
          <p:cNvSpPr txBox="1">
            <a:spLocks noChangeArrowheads="1"/>
          </p:cNvSpPr>
          <p:nvPr/>
        </p:nvSpPr>
        <p:spPr bwMode="auto">
          <a:xfrm>
            <a:off x="5724525" y="1268413"/>
            <a:ext cx="3048000" cy="457200"/>
          </a:xfrm>
          <a:prstGeom prst="rect">
            <a:avLst/>
          </a:prstGeom>
          <a:solidFill>
            <a:srgbClr val="CCFFFF"/>
          </a:solidFill>
          <a:ln w="9525" algn="ctr">
            <a:noFill/>
            <a:miter lim="800000"/>
            <a:headEnd/>
            <a:tailEnd/>
          </a:ln>
          <a:effectLst/>
        </p:spPr>
        <p:txBody>
          <a:bodyPr>
            <a:spAutoFit/>
          </a:bodyPr>
          <a:lstStyle/>
          <a:p>
            <a:pPr>
              <a:spcBef>
                <a:spcPct val="50000"/>
              </a:spcBef>
              <a:defRPr/>
            </a:pPr>
            <a:r>
              <a:rPr lang="en-US" altLang="zh-CN" sz="2400" b="1">
                <a:solidFill>
                  <a:srgbClr val="A50021"/>
                </a:solidFill>
                <a:effectLst>
                  <a:outerShdw blurRad="38100" dist="38100" dir="2700000" algn="tl">
                    <a:srgbClr val="000000"/>
                  </a:outerShdw>
                </a:effectLst>
                <a:latin typeface="宋体" pitchFamily="2" charset="-122"/>
              </a:rPr>
              <a:t>3</a:t>
            </a:r>
            <a:r>
              <a:rPr lang="zh-CN" altLang="en-US" sz="2400" b="1">
                <a:solidFill>
                  <a:srgbClr val="A50021"/>
                </a:solidFill>
                <a:effectLst>
                  <a:outerShdw blurRad="38100" dist="38100" dir="2700000" algn="tl">
                    <a:srgbClr val="000000"/>
                  </a:outerShdw>
                </a:effectLst>
                <a:latin typeface="宋体" pitchFamily="2" charset="-122"/>
              </a:rPr>
              <a:t>、模型元素 </a:t>
            </a:r>
          </a:p>
        </p:txBody>
      </p:sp>
      <p:sp>
        <p:nvSpPr>
          <p:cNvPr id="480270" name="Text Box 14"/>
          <p:cNvSpPr txBox="1">
            <a:spLocks noChangeArrowheads="1"/>
          </p:cNvSpPr>
          <p:nvPr/>
        </p:nvSpPr>
        <p:spPr bwMode="auto">
          <a:xfrm>
            <a:off x="250825" y="1125538"/>
            <a:ext cx="5041900" cy="528637"/>
          </a:xfrm>
          <a:prstGeom prst="rect">
            <a:avLst/>
          </a:prstGeom>
          <a:solidFill>
            <a:srgbClr val="C0C0C0"/>
          </a:solidFill>
          <a:ln w="9525" algn="ctr">
            <a:solidFill>
              <a:schemeClr val="bg2"/>
            </a:solidFill>
            <a:miter lim="800000"/>
            <a:headEnd/>
            <a:tailEnd/>
          </a:ln>
          <a:effectLst/>
        </p:spPr>
        <p:txBody>
          <a:bodyPr>
            <a:spAutoFit/>
          </a:bodyPr>
          <a:lstStyle/>
          <a:p>
            <a:pPr>
              <a:spcBef>
                <a:spcPct val="50000"/>
              </a:spcBef>
              <a:defRPr/>
            </a:pPr>
            <a:r>
              <a:rPr lang="zh-CN" altLang="en-US" sz="2800" b="1" i="1">
                <a:solidFill>
                  <a:srgbClr val="A50021"/>
                </a:solidFill>
                <a:effectLst>
                  <a:outerShdw blurRad="38100" dist="38100" dir="2700000" algn="tl">
                    <a:srgbClr val="000000"/>
                  </a:outerShdw>
                </a:effectLst>
                <a:latin typeface="宋体" pitchFamily="2" charset="-122"/>
              </a:rPr>
              <a:t>二、常用的</a:t>
            </a:r>
            <a:r>
              <a:rPr lang="en-US" altLang="zh-CN" sz="2800" b="1" i="1">
                <a:solidFill>
                  <a:srgbClr val="A50021"/>
                </a:solidFill>
                <a:effectLst>
                  <a:outerShdw blurRad="38100" dist="38100" dir="2700000" algn="tl">
                    <a:srgbClr val="000000"/>
                  </a:outerShdw>
                </a:effectLst>
                <a:latin typeface="宋体" pitchFamily="2" charset="-122"/>
              </a:rPr>
              <a:t>UML</a:t>
            </a:r>
            <a:r>
              <a:rPr lang="zh-CN" altLang="en-US" sz="2800" b="1" i="1">
                <a:solidFill>
                  <a:srgbClr val="A50021"/>
                </a:solidFill>
                <a:effectLst>
                  <a:outerShdw blurRad="38100" dist="38100" dir="2700000" algn="tl">
                    <a:srgbClr val="000000"/>
                  </a:outerShdw>
                </a:effectLst>
                <a:latin typeface="宋体" pitchFamily="2" charset="-122"/>
              </a:rPr>
              <a:t>元素分析</a:t>
            </a:r>
          </a:p>
        </p:txBody>
      </p:sp>
      <p:sp>
        <p:nvSpPr>
          <p:cNvPr id="16" name="文本框 15">
            <a:extLst>
              <a:ext uri="{FF2B5EF4-FFF2-40B4-BE49-F238E27FC236}">
                <a16:creationId xmlns:a16="http://schemas.microsoft.com/office/drawing/2014/main" id="{AAACBD53-3684-46B8-A192-8885A9F9A926}"/>
              </a:ext>
            </a:extLst>
          </p:cNvPr>
          <p:cNvSpPr txBox="1"/>
          <p:nvPr/>
        </p:nvSpPr>
        <p:spPr>
          <a:xfrm>
            <a:off x="7397750" y="6205538"/>
            <a:ext cx="1143000" cy="369332"/>
          </a:xfrm>
          <a:prstGeom prst="rect">
            <a:avLst/>
          </a:prstGeom>
          <a:noFill/>
        </p:spPr>
        <p:txBody>
          <a:bodyPr wrap="square" rtlCol="0">
            <a:spAutoFit/>
          </a:bodyPr>
          <a:lstStyle/>
          <a:p>
            <a:r>
              <a:rPr lang="en-US" altLang="zh-CN" b="1" dirty="0" err="1">
                <a:solidFill>
                  <a:srgbClr val="FF0000"/>
                </a:solidFill>
              </a:rPr>
              <a:t>ch</a:t>
            </a:r>
            <a:r>
              <a:rPr lang="en-US" altLang="zh-CN" b="1" dirty="0">
                <a:solidFill>
                  <a:srgbClr val="FF0000"/>
                </a:solidFill>
              </a:rPr>
              <a:t> 2</a:t>
            </a:r>
            <a:endParaRPr lang="en-US" b="1" dirty="0">
              <a:solidFill>
                <a:srgbClr val="FF0000"/>
              </a:solidFill>
            </a:endParaRPr>
          </a:p>
        </p:txBody>
      </p:sp>
    </p:spTree>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灯片编号占位符 5"/>
          <p:cNvSpPr>
            <a:spLocks noGrp="1"/>
          </p:cNvSpPr>
          <p:nvPr>
            <p:ph type="sldNum" sz="quarter" idx="10"/>
          </p:nvPr>
        </p:nvSpPr>
        <p:spPr>
          <a:noFill/>
        </p:spPr>
        <p:txBody>
          <a:bodyPr/>
          <a:lstStyle/>
          <a:p>
            <a:fld id="{A7A6BADE-CB23-45B1-BC2C-5E5309AE86E3}" type="slidenum">
              <a:rPr lang="zh-CN" altLang="en-US" smtClean="0"/>
              <a:pPr/>
              <a:t>46</a:t>
            </a:fld>
            <a:endParaRPr lang="en-US" altLang="zh-CN" dirty="0"/>
          </a:p>
        </p:txBody>
      </p:sp>
      <p:sp>
        <p:nvSpPr>
          <p:cNvPr id="481282" name="Rectangle 2"/>
          <p:cNvSpPr>
            <a:spLocks noChangeArrowheads="1"/>
          </p:cNvSpPr>
          <p:nvPr/>
        </p:nvSpPr>
        <p:spPr bwMode="auto">
          <a:xfrm>
            <a:off x="914400" y="1828800"/>
            <a:ext cx="5478463" cy="566738"/>
          </a:xfrm>
          <a:prstGeom prst="rect">
            <a:avLst/>
          </a:prstGeom>
          <a:noFill/>
          <a:ln w="9525">
            <a:noFill/>
            <a:miter lim="800000"/>
            <a:headEnd/>
            <a:tailEnd/>
          </a:ln>
          <a:effectLst/>
        </p:spPr>
        <p:txBody>
          <a:bodyPr>
            <a:spAutoFit/>
          </a:bodyPr>
          <a:lstStyle/>
          <a:p>
            <a:pPr>
              <a:lnSpc>
                <a:spcPct val="130000"/>
              </a:lnSpc>
              <a:spcBef>
                <a:spcPct val="30000"/>
              </a:spcBef>
              <a:buClr>
                <a:schemeClr val="tx2"/>
              </a:buClr>
              <a:buFont typeface="Wingdings" pitchFamily="2" charset="2"/>
              <a:buNone/>
              <a:defRPr/>
            </a:pPr>
            <a:r>
              <a:rPr kumimoji="1" lang="zh-CN" altLang="en-US" sz="2400">
                <a:effectLst>
                  <a:outerShdw blurRad="38100" dist="38100" dir="2700000" algn="tl">
                    <a:srgbClr val="C0C0C0"/>
                  </a:outerShdw>
                </a:effectLst>
                <a:latin typeface="Times New Roman" pitchFamily="18" charset="0"/>
                <a:ea typeface="黑体" pitchFamily="2" charset="-122"/>
              </a:rPr>
              <a:t>行为事物</a:t>
            </a:r>
          </a:p>
        </p:txBody>
      </p:sp>
      <p:sp>
        <p:nvSpPr>
          <p:cNvPr id="7173" name="Rectangle 3"/>
          <p:cNvSpPr>
            <a:spLocks noChangeArrowheads="1"/>
          </p:cNvSpPr>
          <p:nvPr/>
        </p:nvSpPr>
        <p:spPr bwMode="auto">
          <a:xfrm>
            <a:off x="914400" y="2590800"/>
            <a:ext cx="8070850" cy="3633788"/>
          </a:xfrm>
          <a:prstGeom prst="rect">
            <a:avLst/>
          </a:prstGeom>
          <a:noFill/>
          <a:ln w="9525">
            <a:noFill/>
            <a:miter lim="800000"/>
            <a:headEnd/>
            <a:tailEnd/>
          </a:ln>
        </p:spPr>
        <p:txBody>
          <a:bodyPr/>
          <a:lstStyle/>
          <a:p>
            <a:pPr marL="457200" indent="-457200">
              <a:lnSpc>
                <a:spcPct val="125000"/>
              </a:lnSpc>
              <a:spcBef>
                <a:spcPct val="20000"/>
              </a:spcBef>
              <a:buClr>
                <a:srgbClr val="FF0000"/>
              </a:buClr>
              <a:buSzPct val="200000"/>
              <a:buFontTx/>
              <a:buChar char="•"/>
            </a:pPr>
            <a:r>
              <a:rPr kumimoji="1" lang="zh-CN" altLang="en-US" sz="2000">
                <a:latin typeface="楷体_GB2312" pitchFamily="49" charset="-122"/>
                <a:ea typeface="楷体_GB2312" pitchFamily="49" charset="-122"/>
              </a:rPr>
              <a:t>交互（</a:t>
            </a:r>
            <a:r>
              <a:rPr kumimoji="1" lang="en-US" altLang="zh-CN" sz="2000">
                <a:latin typeface="楷体_GB2312" pitchFamily="49" charset="-122"/>
                <a:ea typeface="楷体_GB2312" pitchFamily="49" charset="-122"/>
              </a:rPr>
              <a:t>interaction</a:t>
            </a:r>
            <a:r>
              <a:rPr kumimoji="1" lang="zh-CN" altLang="en-US" sz="2000">
                <a:latin typeface="楷体_GB2312" pitchFamily="49" charset="-122"/>
                <a:ea typeface="楷体_GB2312" pitchFamily="49" charset="-122"/>
              </a:rPr>
              <a:t>）：是在特定语境中，共同完成某个任务的一组对象之间交换的信息集合 </a:t>
            </a:r>
          </a:p>
          <a:p>
            <a:pPr marL="457200" indent="-457200">
              <a:lnSpc>
                <a:spcPct val="125000"/>
              </a:lnSpc>
              <a:spcBef>
                <a:spcPct val="20000"/>
              </a:spcBef>
              <a:buClr>
                <a:srgbClr val="FF0000"/>
              </a:buClr>
              <a:buSzPct val="200000"/>
              <a:buFontTx/>
              <a:buChar char="•"/>
            </a:pPr>
            <a:r>
              <a:rPr kumimoji="1" lang="zh-CN" altLang="en-US" sz="2000">
                <a:latin typeface="楷体_GB2312" pitchFamily="49" charset="-122"/>
                <a:ea typeface="楷体_GB2312" pitchFamily="49" charset="-122"/>
              </a:rPr>
              <a:t>交互的表示法很简单，就是一条有向直线，并在上面标有操作名 </a:t>
            </a:r>
          </a:p>
          <a:p>
            <a:pPr marL="457200" indent="-457200">
              <a:lnSpc>
                <a:spcPct val="125000"/>
              </a:lnSpc>
              <a:spcBef>
                <a:spcPct val="20000"/>
              </a:spcBef>
              <a:buClr>
                <a:srgbClr val="FF0000"/>
              </a:buClr>
              <a:buSzPct val="200000"/>
              <a:buFontTx/>
              <a:buChar char="•"/>
            </a:pPr>
            <a:r>
              <a:rPr kumimoji="1" lang="zh-CN" altLang="en-US" sz="2000">
                <a:latin typeface="楷体_GB2312" pitchFamily="49" charset="-122"/>
                <a:ea typeface="楷体_GB2312" pitchFamily="49" charset="-122"/>
              </a:rPr>
              <a:t>状态机（</a:t>
            </a:r>
            <a:r>
              <a:rPr kumimoji="1" lang="en-US" altLang="zh-CN" sz="2000">
                <a:latin typeface="楷体_GB2312" pitchFamily="49" charset="-122"/>
                <a:ea typeface="楷体_GB2312" pitchFamily="49" charset="-122"/>
              </a:rPr>
              <a:t>state machine</a:t>
            </a:r>
            <a:r>
              <a:rPr kumimoji="1" lang="zh-CN" altLang="en-US" sz="2000">
                <a:latin typeface="楷体_GB2312" pitchFamily="49" charset="-122"/>
                <a:ea typeface="楷体_GB2312" pitchFamily="49" charset="-122"/>
              </a:rPr>
              <a:t>）：是一个对象或交互在生命周期内响应事件所经历的状态序列 </a:t>
            </a:r>
          </a:p>
          <a:p>
            <a:pPr marL="457200" indent="-457200">
              <a:lnSpc>
                <a:spcPct val="125000"/>
              </a:lnSpc>
              <a:spcBef>
                <a:spcPct val="20000"/>
              </a:spcBef>
              <a:buClr>
                <a:srgbClr val="FF0000"/>
              </a:buClr>
              <a:buSzPct val="200000"/>
              <a:buFontTx/>
              <a:buChar char="•"/>
            </a:pPr>
            <a:r>
              <a:rPr kumimoji="1" lang="zh-CN" altLang="en-US" sz="2000">
                <a:latin typeface="楷体_GB2312" pitchFamily="49" charset="-122"/>
                <a:ea typeface="楷体_GB2312" pitchFamily="49" charset="-122"/>
              </a:rPr>
              <a:t>在</a:t>
            </a:r>
            <a:r>
              <a:rPr kumimoji="1" lang="en-US" altLang="zh-CN" sz="2000">
                <a:latin typeface="楷体_GB2312" pitchFamily="49" charset="-122"/>
                <a:ea typeface="楷体_GB2312" pitchFamily="49" charset="-122"/>
              </a:rPr>
              <a:t>UML</a:t>
            </a:r>
            <a:r>
              <a:rPr kumimoji="1" lang="zh-CN" altLang="en-US" sz="2000">
                <a:latin typeface="楷体_GB2312" pitchFamily="49" charset="-122"/>
                <a:ea typeface="楷体_GB2312" pitchFamily="49" charset="-122"/>
              </a:rPr>
              <a:t>模型中将状态画为一个圆</a:t>
            </a:r>
            <a:br>
              <a:rPr kumimoji="1" lang="zh-CN" altLang="en-US" sz="2000">
                <a:latin typeface="楷体_GB2312" pitchFamily="49" charset="-122"/>
                <a:ea typeface="楷体_GB2312" pitchFamily="49" charset="-122"/>
              </a:rPr>
            </a:br>
            <a:r>
              <a:rPr kumimoji="1" lang="zh-CN" altLang="en-US" sz="2000">
                <a:latin typeface="楷体_GB2312" pitchFamily="49" charset="-122"/>
                <a:ea typeface="楷体_GB2312" pitchFamily="49" charset="-122"/>
              </a:rPr>
              <a:t>角矩形，并在矩形内写出状态名</a:t>
            </a:r>
            <a:br>
              <a:rPr kumimoji="1" lang="zh-CN" altLang="en-US" sz="2000">
                <a:latin typeface="楷体_GB2312" pitchFamily="49" charset="-122"/>
                <a:ea typeface="楷体_GB2312" pitchFamily="49" charset="-122"/>
              </a:rPr>
            </a:br>
            <a:r>
              <a:rPr kumimoji="1" lang="zh-CN" altLang="en-US" sz="2000">
                <a:latin typeface="楷体_GB2312" pitchFamily="49" charset="-122"/>
                <a:ea typeface="楷体_GB2312" pitchFamily="49" charset="-122"/>
              </a:rPr>
              <a:t>称及其子状态</a:t>
            </a:r>
            <a:r>
              <a:rPr kumimoji="1" lang="zh-CN" altLang="en-US" sz="2400" b="1">
                <a:latin typeface="Times New Roman" pitchFamily="18" charset="0"/>
                <a:ea typeface="楷体_GB2312" pitchFamily="49" charset="-122"/>
              </a:rPr>
              <a:t> </a:t>
            </a:r>
          </a:p>
        </p:txBody>
      </p:sp>
      <p:sp>
        <p:nvSpPr>
          <p:cNvPr id="7174" name="Rectangle 4"/>
          <p:cNvSpPr>
            <a:spLocks noChangeArrowheads="1"/>
          </p:cNvSpPr>
          <p:nvPr/>
        </p:nvSpPr>
        <p:spPr bwMode="auto">
          <a:xfrm>
            <a:off x="0" y="3171825"/>
            <a:ext cx="9144000" cy="0"/>
          </a:xfrm>
          <a:prstGeom prst="rect">
            <a:avLst/>
          </a:prstGeom>
          <a:noFill/>
          <a:ln w="9525" algn="ctr">
            <a:noFill/>
            <a:miter lim="800000"/>
            <a:headEnd/>
            <a:tailEnd/>
          </a:ln>
        </p:spPr>
        <p:txBody>
          <a:bodyPr wrap="none" anchor="ctr">
            <a:spAutoFit/>
          </a:bodyPr>
          <a:lstStyle/>
          <a:p>
            <a:endParaRPr lang="zh-CN" altLang="en-US"/>
          </a:p>
        </p:txBody>
      </p:sp>
      <p:graphicFrame>
        <p:nvGraphicFramePr>
          <p:cNvPr id="7170" name="Object 5"/>
          <p:cNvGraphicFramePr>
            <a:graphicFrameLocks noChangeAspect="1"/>
          </p:cNvGraphicFramePr>
          <p:nvPr/>
        </p:nvGraphicFramePr>
        <p:xfrm>
          <a:off x="5940425" y="4581525"/>
          <a:ext cx="1727200" cy="1023938"/>
        </p:xfrm>
        <a:graphic>
          <a:graphicData uri="http://schemas.openxmlformats.org/presentationml/2006/ole">
            <mc:AlternateContent xmlns:mc="http://schemas.openxmlformats.org/markup-compatibility/2006">
              <mc:Choice xmlns:v="urn:schemas-microsoft-com:vml" Requires="v">
                <p:oleObj name="Visio" r:id="rId2" imgW="1455115" imgH="875995" progId="">
                  <p:embed/>
                </p:oleObj>
              </mc:Choice>
              <mc:Fallback>
                <p:oleObj name="Visio" r:id="rId2" imgW="1455115" imgH="875995" progId="">
                  <p:embed/>
                  <p:pic>
                    <p:nvPicPr>
                      <p:cNvPr id="0" name="Object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40425" y="4581525"/>
                        <a:ext cx="1727200" cy="10239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175" name="Text Box 6"/>
          <p:cNvSpPr txBox="1">
            <a:spLocks noChangeArrowheads="1"/>
          </p:cNvSpPr>
          <p:nvPr/>
        </p:nvSpPr>
        <p:spPr bwMode="auto">
          <a:xfrm>
            <a:off x="179388" y="1916113"/>
            <a:ext cx="671512" cy="1008062"/>
          </a:xfrm>
          <a:prstGeom prst="rect">
            <a:avLst/>
          </a:prstGeom>
          <a:solidFill>
            <a:schemeClr val="bg2"/>
          </a:solidFill>
          <a:ln w="9525">
            <a:noFill/>
            <a:miter lim="800000"/>
            <a:headEnd/>
            <a:tailEnd/>
          </a:ln>
        </p:spPr>
        <p:txBody>
          <a:bodyPr vert="eaVert">
            <a:spAutoFit/>
          </a:bodyPr>
          <a:lstStyle/>
          <a:p>
            <a:pPr>
              <a:spcBef>
                <a:spcPct val="50000"/>
              </a:spcBef>
            </a:pPr>
            <a:r>
              <a:rPr kumimoji="1" lang="zh-CN" altLang="en-US" sz="3200" b="1">
                <a:solidFill>
                  <a:srgbClr val="A50021"/>
                </a:solidFill>
                <a:latin typeface="楷体_GB2312" pitchFamily="49" charset="-122"/>
                <a:ea typeface="楷体_GB2312" pitchFamily="49" charset="-122"/>
              </a:rPr>
              <a:t>事物</a:t>
            </a:r>
          </a:p>
        </p:txBody>
      </p:sp>
      <p:sp>
        <p:nvSpPr>
          <p:cNvPr id="481287" name="Text Box 7"/>
          <p:cNvSpPr txBox="1">
            <a:spLocks noChangeArrowheads="1"/>
          </p:cNvSpPr>
          <p:nvPr/>
        </p:nvSpPr>
        <p:spPr bwMode="auto">
          <a:xfrm>
            <a:off x="5724525" y="1268413"/>
            <a:ext cx="3048000" cy="457200"/>
          </a:xfrm>
          <a:prstGeom prst="rect">
            <a:avLst/>
          </a:prstGeom>
          <a:solidFill>
            <a:srgbClr val="CCFFFF"/>
          </a:solidFill>
          <a:ln w="9525" algn="ctr">
            <a:noFill/>
            <a:miter lim="800000"/>
            <a:headEnd/>
            <a:tailEnd/>
          </a:ln>
          <a:effectLst/>
        </p:spPr>
        <p:txBody>
          <a:bodyPr>
            <a:spAutoFit/>
          </a:bodyPr>
          <a:lstStyle/>
          <a:p>
            <a:pPr>
              <a:spcBef>
                <a:spcPct val="50000"/>
              </a:spcBef>
              <a:defRPr/>
            </a:pPr>
            <a:r>
              <a:rPr lang="en-US" altLang="zh-CN" sz="2400" b="1">
                <a:solidFill>
                  <a:srgbClr val="A50021"/>
                </a:solidFill>
                <a:effectLst>
                  <a:outerShdw blurRad="38100" dist="38100" dir="2700000" algn="tl">
                    <a:srgbClr val="000000"/>
                  </a:outerShdw>
                </a:effectLst>
                <a:latin typeface="宋体" pitchFamily="2" charset="-122"/>
              </a:rPr>
              <a:t>3</a:t>
            </a:r>
            <a:r>
              <a:rPr lang="zh-CN" altLang="en-US" sz="2400" b="1">
                <a:solidFill>
                  <a:srgbClr val="A50021"/>
                </a:solidFill>
                <a:effectLst>
                  <a:outerShdw blurRad="38100" dist="38100" dir="2700000" algn="tl">
                    <a:srgbClr val="000000"/>
                  </a:outerShdw>
                </a:effectLst>
                <a:latin typeface="宋体" pitchFamily="2" charset="-122"/>
              </a:rPr>
              <a:t>、模型元素 </a:t>
            </a:r>
          </a:p>
        </p:txBody>
      </p:sp>
      <p:sp>
        <p:nvSpPr>
          <p:cNvPr id="481288" name="Text Box 8"/>
          <p:cNvSpPr txBox="1">
            <a:spLocks noChangeArrowheads="1"/>
          </p:cNvSpPr>
          <p:nvPr/>
        </p:nvSpPr>
        <p:spPr bwMode="auto">
          <a:xfrm>
            <a:off x="250825" y="1125538"/>
            <a:ext cx="5041900" cy="528637"/>
          </a:xfrm>
          <a:prstGeom prst="rect">
            <a:avLst/>
          </a:prstGeom>
          <a:solidFill>
            <a:srgbClr val="C0C0C0"/>
          </a:solidFill>
          <a:ln w="9525" algn="ctr">
            <a:solidFill>
              <a:schemeClr val="bg2"/>
            </a:solidFill>
            <a:miter lim="800000"/>
            <a:headEnd/>
            <a:tailEnd/>
          </a:ln>
          <a:effectLst/>
        </p:spPr>
        <p:txBody>
          <a:bodyPr>
            <a:spAutoFit/>
          </a:bodyPr>
          <a:lstStyle/>
          <a:p>
            <a:pPr>
              <a:spcBef>
                <a:spcPct val="50000"/>
              </a:spcBef>
              <a:defRPr/>
            </a:pPr>
            <a:r>
              <a:rPr lang="zh-CN" altLang="en-US" sz="2800" b="1" i="1">
                <a:solidFill>
                  <a:srgbClr val="A50021"/>
                </a:solidFill>
                <a:effectLst>
                  <a:outerShdw blurRad="38100" dist="38100" dir="2700000" algn="tl">
                    <a:srgbClr val="000000"/>
                  </a:outerShdw>
                </a:effectLst>
                <a:latin typeface="宋体" pitchFamily="2" charset="-122"/>
              </a:rPr>
              <a:t>二、常用的</a:t>
            </a:r>
            <a:r>
              <a:rPr lang="en-US" altLang="zh-CN" sz="2800" b="1" i="1">
                <a:solidFill>
                  <a:srgbClr val="A50021"/>
                </a:solidFill>
                <a:effectLst>
                  <a:outerShdw blurRad="38100" dist="38100" dir="2700000" algn="tl">
                    <a:srgbClr val="000000"/>
                  </a:outerShdw>
                </a:effectLst>
                <a:latin typeface="宋体" pitchFamily="2" charset="-122"/>
              </a:rPr>
              <a:t>UML</a:t>
            </a:r>
            <a:r>
              <a:rPr lang="zh-CN" altLang="en-US" sz="2800" b="1" i="1">
                <a:solidFill>
                  <a:srgbClr val="A50021"/>
                </a:solidFill>
                <a:effectLst>
                  <a:outerShdw blurRad="38100" dist="38100" dir="2700000" algn="tl">
                    <a:srgbClr val="000000"/>
                  </a:outerShdw>
                </a:effectLst>
                <a:latin typeface="宋体" pitchFamily="2" charset="-122"/>
              </a:rPr>
              <a:t>元素分析</a:t>
            </a:r>
          </a:p>
        </p:txBody>
      </p:sp>
      <p:sp>
        <p:nvSpPr>
          <p:cNvPr id="10" name="文本框 9">
            <a:extLst>
              <a:ext uri="{FF2B5EF4-FFF2-40B4-BE49-F238E27FC236}">
                <a16:creationId xmlns:a16="http://schemas.microsoft.com/office/drawing/2014/main" id="{F963E570-C694-4828-B595-A1191F741631}"/>
              </a:ext>
            </a:extLst>
          </p:cNvPr>
          <p:cNvSpPr txBox="1"/>
          <p:nvPr/>
        </p:nvSpPr>
        <p:spPr>
          <a:xfrm>
            <a:off x="7397750" y="6205538"/>
            <a:ext cx="1143000" cy="369332"/>
          </a:xfrm>
          <a:prstGeom prst="rect">
            <a:avLst/>
          </a:prstGeom>
          <a:noFill/>
        </p:spPr>
        <p:txBody>
          <a:bodyPr wrap="square" rtlCol="0">
            <a:spAutoFit/>
          </a:bodyPr>
          <a:lstStyle/>
          <a:p>
            <a:r>
              <a:rPr lang="en-US" altLang="zh-CN" b="1" dirty="0" err="1">
                <a:solidFill>
                  <a:srgbClr val="FF0000"/>
                </a:solidFill>
              </a:rPr>
              <a:t>ch</a:t>
            </a:r>
            <a:r>
              <a:rPr lang="en-US" altLang="zh-CN" b="1" dirty="0">
                <a:solidFill>
                  <a:srgbClr val="FF0000"/>
                </a:solidFill>
              </a:rPr>
              <a:t> 2</a:t>
            </a:r>
            <a:endParaRPr lang="en-US" b="1" dirty="0">
              <a:solidFill>
                <a:srgbClr val="FF0000"/>
              </a:solidFill>
            </a:endParaRPr>
          </a:p>
        </p:txBody>
      </p:sp>
    </p:spTree>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灯片编号占位符 5"/>
          <p:cNvSpPr>
            <a:spLocks noGrp="1"/>
          </p:cNvSpPr>
          <p:nvPr>
            <p:ph type="sldNum" sz="quarter" idx="10"/>
          </p:nvPr>
        </p:nvSpPr>
        <p:spPr>
          <a:noFill/>
        </p:spPr>
        <p:txBody>
          <a:bodyPr/>
          <a:lstStyle/>
          <a:p>
            <a:fld id="{34FC9B73-0DBD-48F7-83E9-4D5994CF112F}" type="slidenum">
              <a:rPr lang="zh-CN" altLang="en-US" smtClean="0"/>
              <a:pPr/>
              <a:t>47</a:t>
            </a:fld>
            <a:endParaRPr lang="en-US" altLang="zh-CN" dirty="0"/>
          </a:p>
        </p:txBody>
      </p:sp>
      <p:sp>
        <p:nvSpPr>
          <p:cNvPr id="482306" name="Rectangle 2"/>
          <p:cNvSpPr>
            <a:spLocks noChangeArrowheads="1"/>
          </p:cNvSpPr>
          <p:nvPr/>
        </p:nvSpPr>
        <p:spPr bwMode="auto">
          <a:xfrm>
            <a:off x="1066800" y="1828800"/>
            <a:ext cx="5478463" cy="566738"/>
          </a:xfrm>
          <a:prstGeom prst="rect">
            <a:avLst/>
          </a:prstGeom>
          <a:noFill/>
          <a:ln w="9525">
            <a:noFill/>
            <a:miter lim="800000"/>
            <a:headEnd/>
            <a:tailEnd/>
          </a:ln>
          <a:effectLst/>
        </p:spPr>
        <p:txBody>
          <a:bodyPr>
            <a:spAutoFit/>
          </a:bodyPr>
          <a:lstStyle/>
          <a:p>
            <a:pPr>
              <a:lnSpc>
                <a:spcPct val="130000"/>
              </a:lnSpc>
              <a:spcBef>
                <a:spcPct val="30000"/>
              </a:spcBef>
              <a:buClr>
                <a:schemeClr val="tx2"/>
              </a:buClr>
              <a:buFont typeface="Wingdings" pitchFamily="2" charset="2"/>
              <a:buNone/>
              <a:defRPr/>
            </a:pPr>
            <a:r>
              <a:rPr kumimoji="1" lang="zh-CN" altLang="en-US" sz="2400">
                <a:effectLst>
                  <a:outerShdw blurRad="38100" dist="38100" dir="2700000" algn="tl">
                    <a:srgbClr val="C0C0C0"/>
                  </a:outerShdw>
                </a:effectLst>
                <a:latin typeface="Times New Roman" pitchFamily="18" charset="0"/>
                <a:ea typeface="黑体" pitchFamily="2" charset="-122"/>
              </a:rPr>
              <a:t>分组事物</a:t>
            </a:r>
          </a:p>
        </p:txBody>
      </p:sp>
      <p:sp>
        <p:nvSpPr>
          <p:cNvPr id="8197" name="Rectangle 3"/>
          <p:cNvSpPr>
            <a:spLocks noChangeArrowheads="1"/>
          </p:cNvSpPr>
          <p:nvPr/>
        </p:nvSpPr>
        <p:spPr bwMode="auto">
          <a:xfrm>
            <a:off x="1073150" y="2466975"/>
            <a:ext cx="8070850" cy="3095625"/>
          </a:xfrm>
          <a:prstGeom prst="rect">
            <a:avLst/>
          </a:prstGeom>
          <a:noFill/>
          <a:ln w="9525">
            <a:noFill/>
            <a:miter lim="800000"/>
            <a:headEnd/>
            <a:tailEnd/>
          </a:ln>
        </p:spPr>
        <p:txBody>
          <a:bodyPr/>
          <a:lstStyle/>
          <a:p>
            <a:pPr marL="457200" indent="-457200">
              <a:lnSpc>
                <a:spcPct val="125000"/>
              </a:lnSpc>
              <a:spcBef>
                <a:spcPct val="20000"/>
              </a:spcBef>
              <a:buClr>
                <a:srgbClr val="FF0000"/>
              </a:buClr>
              <a:buSzPct val="200000"/>
              <a:buFontTx/>
              <a:buChar char="•"/>
            </a:pPr>
            <a:r>
              <a:rPr kumimoji="1" lang="zh-CN" altLang="en-US" sz="2000">
                <a:latin typeface="楷体_GB2312" pitchFamily="49" charset="-122"/>
                <a:ea typeface="楷体_GB2312" pitchFamily="49" charset="-122"/>
              </a:rPr>
              <a:t>对于一个中大型的软件系统而言，通常会包含大量的类，因此也就会存在大量的结构事物、行为事物，为了能够更加有效地对其进行整合，生成或简或繁、或宏观或微观的模型，就需要对其进行分组。在</a:t>
            </a:r>
            <a:r>
              <a:rPr kumimoji="1" lang="en-US" altLang="zh-CN" sz="2000">
                <a:latin typeface="楷体_GB2312" pitchFamily="49" charset="-122"/>
                <a:ea typeface="楷体_GB2312" pitchFamily="49" charset="-122"/>
              </a:rPr>
              <a:t>UML</a:t>
            </a:r>
            <a:r>
              <a:rPr kumimoji="1" lang="zh-CN" altLang="en-US" sz="2000">
                <a:latin typeface="楷体_GB2312" pitchFamily="49" charset="-122"/>
                <a:ea typeface="楷体_GB2312" pitchFamily="49" charset="-122"/>
              </a:rPr>
              <a:t>中，提供了</a:t>
            </a:r>
            <a:r>
              <a:rPr kumimoji="1" lang="zh-CN" altLang="en-US" sz="2000">
                <a:latin typeface="Times New Roman" pitchFamily="18" charset="0"/>
                <a:ea typeface="楷体_GB2312" pitchFamily="49" charset="-122"/>
              </a:rPr>
              <a:t>“</a:t>
            </a:r>
            <a:r>
              <a:rPr kumimoji="1" lang="zh-CN" altLang="en-US" sz="2000">
                <a:latin typeface="楷体_GB2312" pitchFamily="49" charset="-122"/>
                <a:ea typeface="楷体_GB2312" pitchFamily="49" charset="-122"/>
              </a:rPr>
              <a:t>包（</a:t>
            </a:r>
            <a:r>
              <a:rPr kumimoji="1" lang="en-US" altLang="zh-CN" sz="2000">
                <a:latin typeface="楷体_GB2312" pitchFamily="49" charset="-122"/>
                <a:ea typeface="楷体_GB2312" pitchFamily="49" charset="-122"/>
              </a:rPr>
              <a:t>Package</a:t>
            </a:r>
            <a:r>
              <a:rPr kumimoji="1" lang="zh-CN" altLang="en-US" sz="2000">
                <a:latin typeface="楷体_GB2312" pitchFamily="49" charset="-122"/>
                <a:ea typeface="楷体_GB2312" pitchFamily="49" charset="-122"/>
              </a:rPr>
              <a:t>）</a:t>
            </a:r>
            <a:r>
              <a:rPr kumimoji="1" lang="zh-CN" altLang="en-US" sz="2000">
                <a:latin typeface="Times New Roman" pitchFamily="18" charset="0"/>
                <a:ea typeface="楷体_GB2312" pitchFamily="49" charset="-122"/>
              </a:rPr>
              <a:t>”</a:t>
            </a:r>
            <a:r>
              <a:rPr kumimoji="1" lang="zh-CN" altLang="en-US" sz="2000">
                <a:latin typeface="楷体_GB2312" pitchFamily="49" charset="-122"/>
                <a:ea typeface="楷体_GB2312" pitchFamily="49" charset="-122"/>
              </a:rPr>
              <a:t>来完成这一目标</a:t>
            </a:r>
            <a:r>
              <a:rPr kumimoji="1" lang="zh-CN" altLang="en-US" sz="2400" b="1">
                <a:latin typeface="Times New Roman" pitchFamily="18" charset="0"/>
                <a:ea typeface="楷体_GB2312" pitchFamily="49" charset="-122"/>
              </a:rPr>
              <a:t> </a:t>
            </a:r>
          </a:p>
        </p:txBody>
      </p:sp>
      <p:sp>
        <p:nvSpPr>
          <p:cNvPr id="8198" name="Rectangle 4"/>
          <p:cNvSpPr>
            <a:spLocks noChangeArrowheads="1"/>
          </p:cNvSpPr>
          <p:nvPr/>
        </p:nvSpPr>
        <p:spPr bwMode="auto">
          <a:xfrm>
            <a:off x="0" y="3171825"/>
            <a:ext cx="9144000" cy="0"/>
          </a:xfrm>
          <a:prstGeom prst="rect">
            <a:avLst/>
          </a:prstGeom>
          <a:noFill/>
          <a:ln w="9525" algn="ctr">
            <a:noFill/>
            <a:miter lim="800000"/>
            <a:headEnd/>
            <a:tailEnd/>
          </a:ln>
        </p:spPr>
        <p:txBody>
          <a:bodyPr wrap="none" anchor="ctr">
            <a:spAutoFit/>
          </a:bodyPr>
          <a:lstStyle/>
          <a:p>
            <a:endParaRPr lang="zh-CN" altLang="en-US"/>
          </a:p>
        </p:txBody>
      </p:sp>
      <p:sp>
        <p:nvSpPr>
          <p:cNvPr id="8199" name="Rectangle 5"/>
          <p:cNvSpPr>
            <a:spLocks noChangeArrowheads="1"/>
          </p:cNvSpPr>
          <p:nvPr/>
        </p:nvSpPr>
        <p:spPr bwMode="auto">
          <a:xfrm>
            <a:off x="0" y="3052763"/>
            <a:ext cx="9144000" cy="0"/>
          </a:xfrm>
          <a:prstGeom prst="rect">
            <a:avLst/>
          </a:prstGeom>
          <a:noFill/>
          <a:ln w="9525" algn="ctr">
            <a:noFill/>
            <a:miter lim="800000"/>
            <a:headEnd/>
            <a:tailEnd/>
          </a:ln>
        </p:spPr>
        <p:txBody>
          <a:bodyPr wrap="none" anchor="ctr">
            <a:spAutoFit/>
          </a:bodyPr>
          <a:lstStyle/>
          <a:p>
            <a:endParaRPr lang="zh-CN" altLang="en-US"/>
          </a:p>
        </p:txBody>
      </p:sp>
      <p:graphicFrame>
        <p:nvGraphicFramePr>
          <p:cNvPr id="8194" name="Object 6"/>
          <p:cNvGraphicFramePr>
            <a:graphicFrameLocks noChangeAspect="1"/>
          </p:cNvGraphicFramePr>
          <p:nvPr/>
        </p:nvGraphicFramePr>
        <p:xfrm>
          <a:off x="2484438" y="4149725"/>
          <a:ext cx="2447925" cy="1757363"/>
        </p:xfrm>
        <a:graphic>
          <a:graphicData uri="http://schemas.openxmlformats.org/presentationml/2006/ole">
            <mc:AlternateContent xmlns:mc="http://schemas.openxmlformats.org/markup-compatibility/2006">
              <mc:Choice xmlns:v="urn:schemas-microsoft-com:vml" Requires="v">
                <p:oleObj name="Visio" r:id="rId2" imgW="1525524" imgH="1092403" progId="">
                  <p:embed/>
                </p:oleObj>
              </mc:Choice>
              <mc:Fallback>
                <p:oleObj name="Visio" r:id="rId2" imgW="1525524" imgH="1092403" progId="">
                  <p:embed/>
                  <p:pic>
                    <p:nvPicPr>
                      <p:cNvPr id="0" name="Object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4438" y="4149725"/>
                        <a:ext cx="2447925" cy="17573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200" name="Text Box 7"/>
          <p:cNvSpPr txBox="1">
            <a:spLocks noChangeArrowheads="1"/>
          </p:cNvSpPr>
          <p:nvPr/>
        </p:nvSpPr>
        <p:spPr bwMode="auto">
          <a:xfrm>
            <a:off x="179388" y="1916113"/>
            <a:ext cx="671512" cy="1008062"/>
          </a:xfrm>
          <a:prstGeom prst="rect">
            <a:avLst/>
          </a:prstGeom>
          <a:solidFill>
            <a:schemeClr val="bg2"/>
          </a:solidFill>
          <a:ln w="9525">
            <a:noFill/>
            <a:miter lim="800000"/>
            <a:headEnd/>
            <a:tailEnd/>
          </a:ln>
        </p:spPr>
        <p:txBody>
          <a:bodyPr vert="eaVert">
            <a:spAutoFit/>
          </a:bodyPr>
          <a:lstStyle/>
          <a:p>
            <a:pPr>
              <a:spcBef>
                <a:spcPct val="50000"/>
              </a:spcBef>
            </a:pPr>
            <a:r>
              <a:rPr kumimoji="1" lang="zh-CN" altLang="en-US" sz="3200" b="1">
                <a:solidFill>
                  <a:srgbClr val="A50021"/>
                </a:solidFill>
                <a:latin typeface="楷体_GB2312" pitchFamily="49" charset="-122"/>
                <a:ea typeface="楷体_GB2312" pitchFamily="49" charset="-122"/>
              </a:rPr>
              <a:t>事物</a:t>
            </a:r>
          </a:p>
        </p:txBody>
      </p:sp>
      <p:sp>
        <p:nvSpPr>
          <p:cNvPr id="482312" name="Text Box 8"/>
          <p:cNvSpPr txBox="1">
            <a:spLocks noChangeArrowheads="1"/>
          </p:cNvSpPr>
          <p:nvPr/>
        </p:nvSpPr>
        <p:spPr bwMode="auto">
          <a:xfrm>
            <a:off x="5724525" y="1268413"/>
            <a:ext cx="3048000" cy="457200"/>
          </a:xfrm>
          <a:prstGeom prst="rect">
            <a:avLst/>
          </a:prstGeom>
          <a:solidFill>
            <a:srgbClr val="CCFFFF"/>
          </a:solidFill>
          <a:ln w="9525" algn="ctr">
            <a:noFill/>
            <a:miter lim="800000"/>
            <a:headEnd/>
            <a:tailEnd/>
          </a:ln>
          <a:effectLst/>
        </p:spPr>
        <p:txBody>
          <a:bodyPr>
            <a:spAutoFit/>
          </a:bodyPr>
          <a:lstStyle/>
          <a:p>
            <a:pPr>
              <a:spcBef>
                <a:spcPct val="50000"/>
              </a:spcBef>
              <a:defRPr/>
            </a:pPr>
            <a:r>
              <a:rPr lang="en-US" altLang="zh-CN" sz="2400" b="1">
                <a:solidFill>
                  <a:srgbClr val="A50021"/>
                </a:solidFill>
                <a:effectLst>
                  <a:outerShdw blurRad="38100" dist="38100" dir="2700000" algn="tl">
                    <a:srgbClr val="000000"/>
                  </a:outerShdw>
                </a:effectLst>
                <a:latin typeface="宋体" pitchFamily="2" charset="-122"/>
              </a:rPr>
              <a:t>3</a:t>
            </a:r>
            <a:r>
              <a:rPr lang="zh-CN" altLang="en-US" sz="2400" b="1">
                <a:solidFill>
                  <a:srgbClr val="A50021"/>
                </a:solidFill>
                <a:effectLst>
                  <a:outerShdw blurRad="38100" dist="38100" dir="2700000" algn="tl">
                    <a:srgbClr val="000000"/>
                  </a:outerShdw>
                </a:effectLst>
                <a:latin typeface="宋体" pitchFamily="2" charset="-122"/>
              </a:rPr>
              <a:t>、模型元素 </a:t>
            </a:r>
          </a:p>
        </p:txBody>
      </p:sp>
      <p:sp>
        <p:nvSpPr>
          <p:cNvPr id="482313" name="Text Box 9"/>
          <p:cNvSpPr txBox="1">
            <a:spLocks noChangeArrowheads="1"/>
          </p:cNvSpPr>
          <p:nvPr/>
        </p:nvSpPr>
        <p:spPr bwMode="auto">
          <a:xfrm>
            <a:off x="250825" y="1125538"/>
            <a:ext cx="5041900" cy="528637"/>
          </a:xfrm>
          <a:prstGeom prst="rect">
            <a:avLst/>
          </a:prstGeom>
          <a:solidFill>
            <a:srgbClr val="C0C0C0"/>
          </a:solidFill>
          <a:ln w="9525" algn="ctr">
            <a:solidFill>
              <a:schemeClr val="bg2"/>
            </a:solidFill>
            <a:miter lim="800000"/>
            <a:headEnd/>
            <a:tailEnd/>
          </a:ln>
          <a:effectLst/>
        </p:spPr>
        <p:txBody>
          <a:bodyPr>
            <a:spAutoFit/>
          </a:bodyPr>
          <a:lstStyle/>
          <a:p>
            <a:pPr>
              <a:spcBef>
                <a:spcPct val="50000"/>
              </a:spcBef>
              <a:defRPr/>
            </a:pPr>
            <a:r>
              <a:rPr lang="zh-CN" altLang="en-US" sz="2800" b="1" i="1">
                <a:solidFill>
                  <a:srgbClr val="A50021"/>
                </a:solidFill>
                <a:effectLst>
                  <a:outerShdw blurRad="38100" dist="38100" dir="2700000" algn="tl">
                    <a:srgbClr val="000000"/>
                  </a:outerShdw>
                </a:effectLst>
                <a:latin typeface="宋体" pitchFamily="2" charset="-122"/>
              </a:rPr>
              <a:t>二、常用的</a:t>
            </a:r>
            <a:r>
              <a:rPr lang="en-US" altLang="zh-CN" sz="2800" b="1" i="1">
                <a:solidFill>
                  <a:srgbClr val="A50021"/>
                </a:solidFill>
                <a:effectLst>
                  <a:outerShdw blurRad="38100" dist="38100" dir="2700000" algn="tl">
                    <a:srgbClr val="000000"/>
                  </a:outerShdw>
                </a:effectLst>
                <a:latin typeface="宋体" pitchFamily="2" charset="-122"/>
              </a:rPr>
              <a:t>UML</a:t>
            </a:r>
            <a:r>
              <a:rPr lang="zh-CN" altLang="en-US" sz="2800" b="1" i="1">
                <a:solidFill>
                  <a:srgbClr val="A50021"/>
                </a:solidFill>
                <a:effectLst>
                  <a:outerShdw blurRad="38100" dist="38100" dir="2700000" algn="tl">
                    <a:srgbClr val="000000"/>
                  </a:outerShdw>
                </a:effectLst>
                <a:latin typeface="宋体" pitchFamily="2" charset="-122"/>
              </a:rPr>
              <a:t>元素分析</a:t>
            </a:r>
          </a:p>
        </p:txBody>
      </p:sp>
      <p:sp>
        <p:nvSpPr>
          <p:cNvPr id="11" name="文本框 10">
            <a:extLst>
              <a:ext uri="{FF2B5EF4-FFF2-40B4-BE49-F238E27FC236}">
                <a16:creationId xmlns:a16="http://schemas.microsoft.com/office/drawing/2014/main" id="{18054E05-8B41-4352-87BB-AB5E4E48EC08}"/>
              </a:ext>
            </a:extLst>
          </p:cNvPr>
          <p:cNvSpPr txBox="1"/>
          <p:nvPr/>
        </p:nvSpPr>
        <p:spPr>
          <a:xfrm>
            <a:off x="7397750" y="6205538"/>
            <a:ext cx="1143000" cy="369332"/>
          </a:xfrm>
          <a:prstGeom prst="rect">
            <a:avLst/>
          </a:prstGeom>
          <a:noFill/>
        </p:spPr>
        <p:txBody>
          <a:bodyPr wrap="square" rtlCol="0">
            <a:spAutoFit/>
          </a:bodyPr>
          <a:lstStyle/>
          <a:p>
            <a:r>
              <a:rPr lang="en-US" altLang="zh-CN" b="1" dirty="0" err="1">
                <a:solidFill>
                  <a:srgbClr val="FF0000"/>
                </a:solidFill>
              </a:rPr>
              <a:t>ch</a:t>
            </a:r>
            <a:r>
              <a:rPr lang="en-US" altLang="zh-CN" b="1" dirty="0">
                <a:solidFill>
                  <a:srgbClr val="FF0000"/>
                </a:solidFill>
              </a:rPr>
              <a:t> 2</a:t>
            </a:r>
            <a:endParaRPr lang="en-US" b="1" dirty="0">
              <a:solidFill>
                <a:srgbClr val="FF0000"/>
              </a:solidFill>
            </a:endParaRPr>
          </a:p>
        </p:txBody>
      </p:sp>
    </p:spTree>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灯片编号占位符 5"/>
          <p:cNvSpPr>
            <a:spLocks noGrp="1"/>
          </p:cNvSpPr>
          <p:nvPr>
            <p:ph type="sldNum" sz="quarter" idx="10"/>
          </p:nvPr>
        </p:nvSpPr>
        <p:spPr>
          <a:noFill/>
        </p:spPr>
        <p:txBody>
          <a:bodyPr/>
          <a:lstStyle/>
          <a:p>
            <a:fld id="{27CE40D4-30EF-4CFF-B594-840BC0FDF438}" type="slidenum">
              <a:rPr lang="zh-CN" altLang="en-US" smtClean="0"/>
              <a:pPr/>
              <a:t>48</a:t>
            </a:fld>
            <a:endParaRPr lang="en-US" altLang="zh-CN" dirty="0"/>
          </a:p>
        </p:txBody>
      </p:sp>
      <p:sp>
        <p:nvSpPr>
          <p:cNvPr id="483330" name="Rectangle 2"/>
          <p:cNvSpPr>
            <a:spLocks noChangeArrowheads="1"/>
          </p:cNvSpPr>
          <p:nvPr/>
        </p:nvSpPr>
        <p:spPr bwMode="auto">
          <a:xfrm>
            <a:off x="1143000" y="1752600"/>
            <a:ext cx="5478463" cy="566738"/>
          </a:xfrm>
          <a:prstGeom prst="rect">
            <a:avLst/>
          </a:prstGeom>
          <a:noFill/>
          <a:ln w="9525">
            <a:noFill/>
            <a:miter lim="800000"/>
            <a:headEnd/>
            <a:tailEnd/>
          </a:ln>
          <a:effectLst/>
        </p:spPr>
        <p:txBody>
          <a:bodyPr>
            <a:spAutoFit/>
          </a:bodyPr>
          <a:lstStyle/>
          <a:p>
            <a:pPr>
              <a:lnSpc>
                <a:spcPct val="130000"/>
              </a:lnSpc>
              <a:spcBef>
                <a:spcPct val="30000"/>
              </a:spcBef>
              <a:buClr>
                <a:schemeClr val="tx2"/>
              </a:buClr>
              <a:buFont typeface="Wingdings" pitchFamily="2" charset="2"/>
              <a:buNone/>
              <a:defRPr/>
            </a:pPr>
            <a:r>
              <a:rPr kumimoji="1" lang="zh-CN" altLang="en-US" sz="2400">
                <a:effectLst>
                  <a:outerShdw blurRad="38100" dist="38100" dir="2700000" algn="tl">
                    <a:srgbClr val="C0C0C0"/>
                  </a:outerShdw>
                </a:effectLst>
                <a:latin typeface="Times New Roman" pitchFamily="18" charset="0"/>
                <a:ea typeface="黑体" pitchFamily="2" charset="-122"/>
              </a:rPr>
              <a:t>注释事物</a:t>
            </a:r>
          </a:p>
        </p:txBody>
      </p:sp>
      <p:sp>
        <p:nvSpPr>
          <p:cNvPr id="9221" name="Rectangle 3"/>
          <p:cNvSpPr>
            <a:spLocks noChangeArrowheads="1"/>
          </p:cNvSpPr>
          <p:nvPr/>
        </p:nvSpPr>
        <p:spPr bwMode="auto">
          <a:xfrm>
            <a:off x="1073150" y="2438400"/>
            <a:ext cx="8070850" cy="2947988"/>
          </a:xfrm>
          <a:prstGeom prst="rect">
            <a:avLst/>
          </a:prstGeom>
          <a:noFill/>
          <a:ln w="9525">
            <a:noFill/>
            <a:miter lim="800000"/>
            <a:headEnd/>
            <a:tailEnd/>
          </a:ln>
        </p:spPr>
        <p:txBody>
          <a:bodyPr/>
          <a:lstStyle/>
          <a:p>
            <a:pPr marL="457200" indent="-457200">
              <a:lnSpc>
                <a:spcPct val="125000"/>
              </a:lnSpc>
              <a:spcBef>
                <a:spcPct val="20000"/>
              </a:spcBef>
              <a:buClr>
                <a:srgbClr val="FF0000"/>
              </a:buClr>
              <a:buSzPct val="200000"/>
              <a:buFontTx/>
              <a:buChar char="•"/>
            </a:pPr>
            <a:r>
              <a:rPr kumimoji="1" lang="zh-CN" altLang="en-US" sz="2000">
                <a:latin typeface="楷体_GB2312" pitchFamily="49" charset="-122"/>
                <a:ea typeface="楷体_GB2312" pitchFamily="49" charset="-122"/>
              </a:rPr>
              <a:t>结构事物是模型的主要构造块，行为事物则是补充了模型中的动态部分，分组事物而是用来更好地组织模型，似乎已经很完整了。而注释事物则是用来锦上添花的，它是用来在</a:t>
            </a:r>
            <a:r>
              <a:rPr kumimoji="1" lang="en-US" altLang="zh-CN" sz="2000">
                <a:latin typeface="楷体_GB2312" pitchFamily="49" charset="-122"/>
                <a:ea typeface="楷体_GB2312" pitchFamily="49" charset="-122"/>
              </a:rPr>
              <a:t>UML</a:t>
            </a:r>
            <a:r>
              <a:rPr kumimoji="1" lang="zh-CN" altLang="en-US" sz="2000">
                <a:latin typeface="楷体_GB2312" pitchFamily="49" charset="-122"/>
                <a:ea typeface="楷体_GB2312" pitchFamily="49" charset="-122"/>
              </a:rPr>
              <a:t>模型上添加适当的解释部分</a:t>
            </a:r>
            <a:r>
              <a:rPr kumimoji="1" lang="zh-CN" altLang="en-US" sz="2400">
                <a:solidFill>
                  <a:srgbClr val="FFCC66"/>
                </a:solidFill>
                <a:latin typeface="Times New Roman" pitchFamily="18" charset="0"/>
                <a:ea typeface="华文琥珀" pitchFamily="2" charset="-122"/>
              </a:rPr>
              <a:t> </a:t>
            </a:r>
          </a:p>
        </p:txBody>
      </p:sp>
      <p:sp>
        <p:nvSpPr>
          <p:cNvPr id="9222" name="Rectangle 4"/>
          <p:cNvSpPr>
            <a:spLocks noChangeArrowheads="1"/>
          </p:cNvSpPr>
          <p:nvPr/>
        </p:nvSpPr>
        <p:spPr bwMode="auto">
          <a:xfrm>
            <a:off x="0" y="3171825"/>
            <a:ext cx="9144000" cy="0"/>
          </a:xfrm>
          <a:prstGeom prst="rect">
            <a:avLst/>
          </a:prstGeom>
          <a:noFill/>
          <a:ln w="9525" algn="ctr">
            <a:noFill/>
            <a:miter lim="800000"/>
            <a:headEnd/>
            <a:tailEnd/>
          </a:ln>
        </p:spPr>
        <p:txBody>
          <a:bodyPr wrap="none" anchor="ctr">
            <a:spAutoFit/>
          </a:bodyPr>
          <a:lstStyle/>
          <a:p>
            <a:endParaRPr lang="zh-CN" altLang="en-US"/>
          </a:p>
        </p:txBody>
      </p:sp>
      <p:sp>
        <p:nvSpPr>
          <p:cNvPr id="9223" name="Rectangle 5"/>
          <p:cNvSpPr>
            <a:spLocks noChangeArrowheads="1"/>
          </p:cNvSpPr>
          <p:nvPr/>
        </p:nvSpPr>
        <p:spPr bwMode="auto">
          <a:xfrm>
            <a:off x="0" y="3052763"/>
            <a:ext cx="9144000" cy="0"/>
          </a:xfrm>
          <a:prstGeom prst="rect">
            <a:avLst/>
          </a:prstGeom>
          <a:noFill/>
          <a:ln w="9525" algn="ctr">
            <a:noFill/>
            <a:miter lim="800000"/>
            <a:headEnd/>
            <a:tailEnd/>
          </a:ln>
        </p:spPr>
        <p:txBody>
          <a:bodyPr wrap="none" anchor="ctr">
            <a:spAutoFit/>
          </a:bodyPr>
          <a:lstStyle/>
          <a:p>
            <a:endParaRPr lang="zh-CN" altLang="en-US"/>
          </a:p>
        </p:txBody>
      </p:sp>
      <p:sp>
        <p:nvSpPr>
          <p:cNvPr id="9224" name="Rectangle 6"/>
          <p:cNvSpPr>
            <a:spLocks noChangeArrowheads="1"/>
          </p:cNvSpPr>
          <p:nvPr/>
        </p:nvSpPr>
        <p:spPr bwMode="auto">
          <a:xfrm>
            <a:off x="0" y="3176588"/>
            <a:ext cx="9144000" cy="0"/>
          </a:xfrm>
          <a:prstGeom prst="rect">
            <a:avLst/>
          </a:prstGeom>
          <a:noFill/>
          <a:ln w="9525" algn="ctr">
            <a:noFill/>
            <a:miter lim="800000"/>
            <a:headEnd/>
            <a:tailEnd/>
          </a:ln>
        </p:spPr>
        <p:txBody>
          <a:bodyPr wrap="none" anchor="ctr">
            <a:spAutoFit/>
          </a:bodyPr>
          <a:lstStyle/>
          <a:p>
            <a:endParaRPr lang="zh-CN" altLang="en-US"/>
          </a:p>
        </p:txBody>
      </p:sp>
      <p:graphicFrame>
        <p:nvGraphicFramePr>
          <p:cNvPr id="9218" name="Object 7"/>
          <p:cNvGraphicFramePr>
            <a:graphicFrameLocks noChangeAspect="1"/>
          </p:cNvGraphicFramePr>
          <p:nvPr/>
        </p:nvGraphicFramePr>
        <p:xfrm>
          <a:off x="3132138" y="3716338"/>
          <a:ext cx="3744912" cy="1627187"/>
        </p:xfrm>
        <a:graphic>
          <a:graphicData uri="http://schemas.openxmlformats.org/presentationml/2006/ole">
            <mc:AlternateContent xmlns:mc="http://schemas.openxmlformats.org/markup-compatibility/2006">
              <mc:Choice xmlns:v="urn:schemas-microsoft-com:vml" Requires="v">
                <p:oleObj name="Visio" r:id="rId2" imgW="1894027" imgH="815035" progId="">
                  <p:embed/>
                </p:oleObj>
              </mc:Choice>
              <mc:Fallback>
                <p:oleObj name="Visio" r:id="rId2" imgW="1894027" imgH="815035" progId="">
                  <p:embed/>
                  <p:pic>
                    <p:nvPicPr>
                      <p:cNvPr id="0" name="Object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2138" y="3716338"/>
                        <a:ext cx="3744912" cy="16271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225" name="Text Box 8"/>
          <p:cNvSpPr txBox="1">
            <a:spLocks noChangeArrowheads="1"/>
          </p:cNvSpPr>
          <p:nvPr/>
        </p:nvSpPr>
        <p:spPr bwMode="auto">
          <a:xfrm>
            <a:off x="179388" y="1916113"/>
            <a:ext cx="671512" cy="1008062"/>
          </a:xfrm>
          <a:prstGeom prst="rect">
            <a:avLst/>
          </a:prstGeom>
          <a:solidFill>
            <a:schemeClr val="bg2"/>
          </a:solidFill>
          <a:ln w="9525">
            <a:noFill/>
            <a:miter lim="800000"/>
            <a:headEnd/>
            <a:tailEnd/>
          </a:ln>
        </p:spPr>
        <p:txBody>
          <a:bodyPr vert="eaVert">
            <a:spAutoFit/>
          </a:bodyPr>
          <a:lstStyle/>
          <a:p>
            <a:pPr>
              <a:spcBef>
                <a:spcPct val="50000"/>
              </a:spcBef>
            </a:pPr>
            <a:r>
              <a:rPr kumimoji="1" lang="zh-CN" altLang="en-US" sz="3200" b="1">
                <a:solidFill>
                  <a:srgbClr val="A50021"/>
                </a:solidFill>
                <a:latin typeface="楷体_GB2312" pitchFamily="49" charset="-122"/>
                <a:ea typeface="楷体_GB2312" pitchFamily="49" charset="-122"/>
              </a:rPr>
              <a:t>事物</a:t>
            </a:r>
          </a:p>
        </p:txBody>
      </p:sp>
      <p:sp>
        <p:nvSpPr>
          <p:cNvPr id="483337" name="Text Box 9"/>
          <p:cNvSpPr txBox="1">
            <a:spLocks noChangeArrowheads="1"/>
          </p:cNvSpPr>
          <p:nvPr/>
        </p:nvSpPr>
        <p:spPr bwMode="auto">
          <a:xfrm>
            <a:off x="5724525" y="1268413"/>
            <a:ext cx="3048000" cy="457200"/>
          </a:xfrm>
          <a:prstGeom prst="rect">
            <a:avLst/>
          </a:prstGeom>
          <a:solidFill>
            <a:srgbClr val="CCFFFF"/>
          </a:solidFill>
          <a:ln w="9525" algn="ctr">
            <a:noFill/>
            <a:miter lim="800000"/>
            <a:headEnd/>
            <a:tailEnd/>
          </a:ln>
          <a:effectLst/>
        </p:spPr>
        <p:txBody>
          <a:bodyPr>
            <a:spAutoFit/>
          </a:bodyPr>
          <a:lstStyle/>
          <a:p>
            <a:pPr>
              <a:spcBef>
                <a:spcPct val="50000"/>
              </a:spcBef>
              <a:defRPr/>
            </a:pPr>
            <a:r>
              <a:rPr lang="en-US" altLang="zh-CN" sz="2400" b="1">
                <a:solidFill>
                  <a:srgbClr val="A50021"/>
                </a:solidFill>
                <a:effectLst>
                  <a:outerShdw blurRad="38100" dist="38100" dir="2700000" algn="tl">
                    <a:srgbClr val="000000"/>
                  </a:outerShdw>
                </a:effectLst>
                <a:latin typeface="宋体" pitchFamily="2" charset="-122"/>
              </a:rPr>
              <a:t>3</a:t>
            </a:r>
            <a:r>
              <a:rPr lang="zh-CN" altLang="en-US" sz="2400" b="1">
                <a:solidFill>
                  <a:srgbClr val="A50021"/>
                </a:solidFill>
                <a:effectLst>
                  <a:outerShdw blurRad="38100" dist="38100" dir="2700000" algn="tl">
                    <a:srgbClr val="000000"/>
                  </a:outerShdw>
                </a:effectLst>
                <a:latin typeface="宋体" pitchFamily="2" charset="-122"/>
              </a:rPr>
              <a:t>、模型元素 </a:t>
            </a:r>
          </a:p>
        </p:txBody>
      </p:sp>
      <p:sp>
        <p:nvSpPr>
          <p:cNvPr id="483338" name="Text Box 10"/>
          <p:cNvSpPr txBox="1">
            <a:spLocks noChangeArrowheads="1"/>
          </p:cNvSpPr>
          <p:nvPr/>
        </p:nvSpPr>
        <p:spPr bwMode="auto">
          <a:xfrm>
            <a:off x="250825" y="1125538"/>
            <a:ext cx="5041900" cy="528637"/>
          </a:xfrm>
          <a:prstGeom prst="rect">
            <a:avLst/>
          </a:prstGeom>
          <a:solidFill>
            <a:srgbClr val="C0C0C0"/>
          </a:solidFill>
          <a:ln w="9525" algn="ctr">
            <a:solidFill>
              <a:schemeClr val="bg2"/>
            </a:solidFill>
            <a:miter lim="800000"/>
            <a:headEnd/>
            <a:tailEnd/>
          </a:ln>
          <a:effectLst/>
        </p:spPr>
        <p:txBody>
          <a:bodyPr>
            <a:spAutoFit/>
          </a:bodyPr>
          <a:lstStyle/>
          <a:p>
            <a:pPr>
              <a:spcBef>
                <a:spcPct val="50000"/>
              </a:spcBef>
              <a:defRPr/>
            </a:pPr>
            <a:r>
              <a:rPr lang="zh-CN" altLang="en-US" sz="2800" b="1" i="1">
                <a:solidFill>
                  <a:srgbClr val="A50021"/>
                </a:solidFill>
                <a:effectLst>
                  <a:outerShdw blurRad="38100" dist="38100" dir="2700000" algn="tl">
                    <a:srgbClr val="000000"/>
                  </a:outerShdw>
                </a:effectLst>
                <a:latin typeface="宋体" pitchFamily="2" charset="-122"/>
              </a:rPr>
              <a:t>二、常用的</a:t>
            </a:r>
            <a:r>
              <a:rPr lang="en-US" altLang="zh-CN" sz="2800" b="1" i="1">
                <a:solidFill>
                  <a:srgbClr val="A50021"/>
                </a:solidFill>
                <a:effectLst>
                  <a:outerShdw blurRad="38100" dist="38100" dir="2700000" algn="tl">
                    <a:srgbClr val="000000"/>
                  </a:outerShdw>
                </a:effectLst>
                <a:latin typeface="宋体" pitchFamily="2" charset="-122"/>
              </a:rPr>
              <a:t>UML</a:t>
            </a:r>
            <a:r>
              <a:rPr lang="zh-CN" altLang="en-US" sz="2800" b="1" i="1">
                <a:solidFill>
                  <a:srgbClr val="A50021"/>
                </a:solidFill>
                <a:effectLst>
                  <a:outerShdw blurRad="38100" dist="38100" dir="2700000" algn="tl">
                    <a:srgbClr val="000000"/>
                  </a:outerShdw>
                </a:effectLst>
                <a:latin typeface="宋体" pitchFamily="2" charset="-122"/>
              </a:rPr>
              <a:t>元素分析</a:t>
            </a:r>
          </a:p>
        </p:txBody>
      </p:sp>
      <p:sp>
        <p:nvSpPr>
          <p:cNvPr id="12" name="文本框 11">
            <a:extLst>
              <a:ext uri="{FF2B5EF4-FFF2-40B4-BE49-F238E27FC236}">
                <a16:creationId xmlns:a16="http://schemas.microsoft.com/office/drawing/2014/main" id="{D09ED52B-DE8E-47B0-A1F0-7D0393A98627}"/>
              </a:ext>
            </a:extLst>
          </p:cNvPr>
          <p:cNvSpPr txBox="1"/>
          <p:nvPr/>
        </p:nvSpPr>
        <p:spPr>
          <a:xfrm>
            <a:off x="7397750" y="6205538"/>
            <a:ext cx="1143000" cy="369332"/>
          </a:xfrm>
          <a:prstGeom prst="rect">
            <a:avLst/>
          </a:prstGeom>
          <a:noFill/>
        </p:spPr>
        <p:txBody>
          <a:bodyPr wrap="square" rtlCol="0">
            <a:spAutoFit/>
          </a:bodyPr>
          <a:lstStyle/>
          <a:p>
            <a:r>
              <a:rPr lang="en-US" altLang="zh-CN" b="1" dirty="0" err="1">
                <a:solidFill>
                  <a:srgbClr val="FF0000"/>
                </a:solidFill>
              </a:rPr>
              <a:t>ch</a:t>
            </a:r>
            <a:r>
              <a:rPr lang="en-US" altLang="zh-CN" b="1" dirty="0">
                <a:solidFill>
                  <a:srgbClr val="FF0000"/>
                </a:solidFill>
              </a:rPr>
              <a:t> 2</a:t>
            </a:r>
            <a:endParaRPr lang="en-US" b="1" dirty="0">
              <a:solidFill>
                <a:srgbClr val="FF0000"/>
              </a:solidFill>
            </a:endParaRPr>
          </a:p>
        </p:txBody>
      </p:sp>
    </p:spTree>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灯片编号占位符 5"/>
          <p:cNvSpPr>
            <a:spLocks noGrp="1"/>
          </p:cNvSpPr>
          <p:nvPr>
            <p:ph type="sldNum" sz="quarter" idx="10"/>
          </p:nvPr>
        </p:nvSpPr>
        <p:spPr>
          <a:noFill/>
        </p:spPr>
        <p:txBody>
          <a:bodyPr/>
          <a:lstStyle/>
          <a:p>
            <a:fld id="{815F7713-71CE-420D-85BA-8A57357AEE95}" type="slidenum">
              <a:rPr lang="zh-CN" altLang="en-US" smtClean="0"/>
              <a:pPr/>
              <a:t>49</a:t>
            </a:fld>
            <a:endParaRPr lang="en-US" altLang="zh-CN" dirty="0"/>
          </a:p>
        </p:txBody>
      </p:sp>
      <p:sp>
        <p:nvSpPr>
          <p:cNvPr id="47107" name="Rectangle 2"/>
          <p:cNvSpPr>
            <a:spLocks noChangeArrowheads="1"/>
          </p:cNvSpPr>
          <p:nvPr/>
        </p:nvSpPr>
        <p:spPr bwMode="auto">
          <a:xfrm>
            <a:off x="1004888" y="1773238"/>
            <a:ext cx="8139112" cy="1006475"/>
          </a:xfrm>
          <a:prstGeom prst="rect">
            <a:avLst/>
          </a:prstGeom>
          <a:noFill/>
          <a:ln w="9525" algn="ctr">
            <a:noFill/>
            <a:miter lim="800000"/>
            <a:headEnd/>
            <a:tailEnd/>
          </a:ln>
        </p:spPr>
        <p:txBody>
          <a:bodyPr>
            <a:spAutoFit/>
          </a:bodyPr>
          <a:lstStyle/>
          <a:p>
            <a:pPr algn="just"/>
            <a:r>
              <a:rPr kumimoji="1" lang="zh-CN" altLang="en-US" sz="2000" dirty="0">
                <a:solidFill>
                  <a:srgbClr val="FFCCFF"/>
                </a:solidFill>
                <a:latin typeface="黑体" pitchFamily="2" charset="-122"/>
                <a:ea typeface="黑体" pitchFamily="2" charset="-122"/>
              </a:rPr>
              <a:t>  </a:t>
            </a:r>
            <a:r>
              <a:rPr kumimoji="1" lang="zh-CN" altLang="en-US" sz="2000" dirty="0">
                <a:solidFill>
                  <a:schemeClr val="accent2"/>
                </a:solidFill>
                <a:latin typeface="楷体_GB2312" pitchFamily="49" charset="-122"/>
                <a:ea typeface="楷体_GB2312" pitchFamily="49" charset="-122"/>
              </a:rPr>
              <a:t>依赖</a:t>
            </a:r>
            <a:r>
              <a:rPr kumimoji="1" lang="zh-CN" altLang="en-US" sz="2000" dirty="0">
                <a:latin typeface="楷体_GB2312" pitchFamily="49" charset="-122"/>
                <a:ea typeface="楷体_GB2312" pitchFamily="49" charset="-122"/>
              </a:rPr>
              <a:t>关系：依赖关系指的是两个事物之间的一种语义关系，当其中一个事物（独立事物）发生变化就会影响另外一个事物（依赖事物）的语义。 </a:t>
            </a:r>
          </a:p>
        </p:txBody>
      </p:sp>
      <p:sp>
        <p:nvSpPr>
          <p:cNvPr id="486403" name="Text Box 3"/>
          <p:cNvSpPr txBox="1">
            <a:spLocks noChangeArrowheads="1"/>
          </p:cNvSpPr>
          <p:nvPr/>
        </p:nvSpPr>
        <p:spPr bwMode="auto">
          <a:xfrm>
            <a:off x="5724525" y="1268413"/>
            <a:ext cx="3048000" cy="457200"/>
          </a:xfrm>
          <a:prstGeom prst="rect">
            <a:avLst/>
          </a:prstGeom>
          <a:solidFill>
            <a:srgbClr val="CCFFFF"/>
          </a:solidFill>
          <a:ln w="9525" algn="ctr">
            <a:noFill/>
            <a:miter lim="800000"/>
            <a:headEnd/>
            <a:tailEnd/>
          </a:ln>
          <a:effectLst/>
        </p:spPr>
        <p:txBody>
          <a:bodyPr>
            <a:spAutoFit/>
          </a:bodyPr>
          <a:lstStyle/>
          <a:p>
            <a:pPr>
              <a:spcBef>
                <a:spcPct val="50000"/>
              </a:spcBef>
              <a:defRPr/>
            </a:pPr>
            <a:r>
              <a:rPr lang="en-US" altLang="zh-CN" sz="2400" b="1">
                <a:solidFill>
                  <a:srgbClr val="A50021"/>
                </a:solidFill>
                <a:effectLst>
                  <a:outerShdw blurRad="38100" dist="38100" dir="2700000" algn="tl">
                    <a:srgbClr val="000000"/>
                  </a:outerShdw>
                </a:effectLst>
                <a:latin typeface="宋体" pitchFamily="2" charset="-122"/>
              </a:rPr>
              <a:t>3</a:t>
            </a:r>
            <a:r>
              <a:rPr lang="zh-CN" altLang="en-US" sz="2400" b="1">
                <a:solidFill>
                  <a:srgbClr val="A50021"/>
                </a:solidFill>
                <a:effectLst>
                  <a:outerShdw blurRad="38100" dist="38100" dir="2700000" algn="tl">
                    <a:srgbClr val="000000"/>
                  </a:outerShdw>
                </a:effectLst>
                <a:latin typeface="宋体" pitchFamily="2" charset="-122"/>
              </a:rPr>
              <a:t>、模型元素 </a:t>
            </a:r>
          </a:p>
        </p:txBody>
      </p:sp>
      <p:sp>
        <p:nvSpPr>
          <p:cNvPr id="486404" name="Text Box 4"/>
          <p:cNvSpPr txBox="1">
            <a:spLocks noChangeArrowheads="1"/>
          </p:cNvSpPr>
          <p:nvPr/>
        </p:nvSpPr>
        <p:spPr bwMode="auto">
          <a:xfrm>
            <a:off x="250825" y="1125538"/>
            <a:ext cx="5041900" cy="528637"/>
          </a:xfrm>
          <a:prstGeom prst="rect">
            <a:avLst/>
          </a:prstGeom>
          <a:solidFill>
            <a:srgbClr val="C0C0C0"/>
          </a:solidFill>
          <a:ln w="9525" algn="ctr">
            <a:solidFill>
              <a:schemeClr val="bg2"/>
            </a:solidFill>
            <a:miter lim="800000"/>
            <a:headEnd/>
            <a:tailEnd/>
          </a:ln>
          <a:effectLst/>
        </p:spPr>
        <p:txBody>
          <a:bodyPr>
            <a:spAutoFit/>
          </a:bodyPr>
          <a:lstStyle/>
          <a:p>
            <a:pPr>
              <a:spcBef>
                <a:spcPct val="50000"/>
              </a:spcBef>
              <a:defRPr/>
            </a:pPr>
            <a:r>
              <a:rPr lang="zh-CN" altLang="en-US" sz="2800" b="1" i="1">
                <a:solidFill>
                  <a:srgbClr val="A50021"/>
                </a:solidFill>
                <a:effectLst>
                  <a:outerShdw blurRad="38100" dist="38100" dir="2700000" algn="tl">
                    <a:srgbClr val="000000"/>
                  </a:outerShdw>
                </a:effectLst>
                <a:latin typeface="宋体" pitchFamily="2" charset="-122"/>
              </a:rPr>
              <a:t>二、常用的</a:t>
            </a:r>
            <a:r>
              <a:rPr lang="en-US" altLang="zh-CN" sz="2800" b="1" i="1">
                <a:solidFill>
                  <a:srgbClr val="A50021"/>
                </a:solidFill>
                <a:effectLst>
                  <a:outerShdw blurRad="38100" dist="38100" dir="2700000" algn="tl">
                    <a:srgbClr val="000000"/>
                  </a:outerShdw>
                </a:effectLst>
                <a:latin typeface="宋体" pitchFamily="2" charset="-122"/>
              </a:rPr>
              <a:t>UML</a:t>
            </a:r>
            <a:r>
              <a:rPr lang="zh-CN" altLang="en-US" sz="2800" b="1" i="1">
                <a:solidFill>
                  <a:srgbClr val="A50021"/>
                </a:solidFill>
                <a:effectLst>
                  <a:outerShdw blurRad="38100" dist="38100" dir="2700000" algn="tl">
                    <a:srgbClr val="000000"/>
                  </a:outerShdw>
                </a:effectLst>
                <a:latin typeface="宋体" pitchFamily="2" charset="-122"/>
              </a:rPr>
              <a:t>元素分析</a:t>
            </a:r>
          </a:p>
        </p:txBody>
      </p:sp>
      <p:sp>
        <p:nvSpPr>
          <p:cNvPr id="47110" name="Text Box 5"/>
          <p:cNvSpPr txBox="1">
            <a:spLocks noChangeArrowheads="1"/>
          </p:cNvSpPr>
          <p:nvPr/>
        </p:nvSpPr>
        <p:spPr bwMode="auto">
          <a:xfrm>
            <a:off x="179388" y="1916113"/>
            <a:ext cx="671512" cy="1008062"/>
          </a:xfrm>
          <a:prstGeom prst="rect">
            <a:avLst/>
          </a:prstGeom>
          <a:solidFill>
            <a:schemeClr val="bg2"/>
          </a:solidFill>
          <a:ln w="9525">
            <a:noFill/>
            <a:miter lim="800000"/>
            <a:headEnd/>
            <a:tailEnd/>
          </a:ln>
        </p:spPr>
        <p:txBody>
          <a:bodyPr vert="eaVert">
            <a:spAutoFit/>
          </a:bodyPr>
          <a:lstStyle/>
          <a:p>
            <a:pPr>
              <a:spcBef>
                <a:spcPct val="50000"/>
              </a:spcBef>
            </a:pPr>
            <a:r>
              <a:rPr kumimoji="1" lang="zh-CN" altLang="en-US" sz="3200" b="1">
                <a:solidFill>
                  <a:srgbClr val="A50021"/>
                </a:solidFill>
                <a:latin typeface="楷体_GB2312" pitchFamily="49" charset="-122"/>
                <a:ea typeface="楷体_GB2312" pitchFamily="49" charset="-122"/>
              </a:rPr>
              <a:t>关系</a:t>
            </a:r>
          </a:p>
        </p:txBody>
      </p:sp>
      <p:pic>
        <p:nvPicPr>
          <p:cNvPr id="47111" name="Picture 6"/>
          <p:cNvPicPr>
            <a:picLocks noChangeAspect="1" noChangeArrowheads="1"/>
          </p:cNvPicPr>
          <p:nvPr/>
        </p:nvPicPr>
        <p:blipFill>
          <a:blip r:embed="rId2"/>
          <a:srcRect/>
          <a:stretch>
            <a:fillRect/>
          </a:stretch>
        </p:blipFill>
        <p:spPr bwMode="auto">
          <a:xfrm>
            <a:off x="1476375" y="2924175"/>
            <a:ext cx="6624638" cy="1171575"/>
          </a:xfrm>
          <a:prstGeom prst="rect">
            <a:avLst/>
          </a:prstGeom>
          <a:noFill/>
          <a:ln w="9525">
            <a:noFill/>
            <a:miter lim="800000"/>
            <a:headEnd/>
            <a:tailEnd/>
          </a:ln>
        </p:spPr>
      </p:pic>
      <p:sp>
        <p:nvSpPr>
          <p:cNvPr id="47112" name="Rectangle 7"/>
          <p:cNvSpPr>
            <a:spLocks noChangeArrowheads="1"/>
          </p:cNvSpPr>
          <p:nvPr/>
        </p:nvSpPr>
        <p:spPr bwMode="auto">
          <a:xfrm>
            <a:off x="1004888" y="4221163"/>
            <a:ext cx="8139112" cy="701675"/>
          </a:xfrm>
          <a:prstGeom prst="rect">
            <a:avLst/>
          </a:prstGeom>
          <a:noFill/>
          <a:ln w="9525" algn="ctr">
            <a:noFill/>
            <a:miter lim="800000"/>
            <a:headEnd/>
            <a:tailEnd/>
          </a:ln>
        </p:spPr>
        <p:txBody>
          <a:bodyPr>
            <a:spAutoFit/>
          </a:bodyPr>
          <a:lstStyle/>
          <a:p>
            <a:pPr algn="just"/>
            <a:r>
              <a:rPr kumimoji="1" lang="zh-CN" altLang="en-US" sz="2000" dirty="0">
                <a:solidFill>
                  <a:srgbClr val="FFCCFF"/>
                </a:solidFill>
                <a:latin typeface="黑体" pitchFamily="2" charset="-122"/>
                <a:ea typeface="黑体" pitchFamily="2" charset="-122"/>
              </a:rPr>
              <a:t>  </a:t>
            </a:r>
            <a:r>
              <a:rPr kumimoji="1" lang="zh-CN" altLang="en-US" sz="2000" dirty="0">
                <a:solidFill>
                  <a:schemeClr val="accent2"/>
                </a:solidFill>
                <a:latin typeface="楷体_GB2312" pitchFamily="49" charset="-122"/>
                <a:ea typeface="楷体_GB2312" pitchFamily="49" charset="-122"/>
              </a:rPr>
              <a:t>关联</a:t>
            </a:r>
            <a:r>
              <a:rPr kumimoji="1" lang="zh-CN" altLang="en-US" sz="2000" dirty="0">
                <a:latin typeface="楷体_GB2312" pitchFamily="49" charset="-122"/>
                <a:ea typeface="楷体_GB2312" pitchFamily="49" charset="-122"/>
              </a:rPr>
              <a:t>关系：关联关系是一种事物之间的结构关系，我们用它来描述一组链，链是对象之间的连接。 </a:t>
            </a:r>
          </a:p>
        </p:txBody>
      </p:sp>
      <p:pic>
        <p:nvPicPr>
          <p:cNvPr id="47113" name="Picture 8"/>
          <p:cNvPicPr>
            <a:picLocks noChangeAspect="1" noChangeArrowheads="1"/>
          </p:cNvPicPr>
          <p:nvPr/>
        </p:nvPicPr>
        <p:blipFill>
          <a:blip r:embed="rId3"/>
          <a:srcRect/>
          <a:stretch>
            <a:fillRect/>
          </a:stretch>
        </p:blipFill>
        <p:spPr bwMode="auto">
          <a:xfrm>
            <a:off x="1619250" y="5084763"/>
            <a:ext cx="6624638" cy="1379537"/>
          </a:xfrm>
          <a:prstGeom prst="rect">
            <a:avLst/>
          </a:prstGeom>
          <a:noFill/>
          <a:ln w="9525">
            <a:noFill/>
            <a:miter lim="800000"/>
            <a:headEnd/>
            <a:tailEnd/>
          </a:ln>
        </p:spPr>
      </p:pic>
      <p:sp>
        <p:nvSpPr>
          <p:cNvPr id="10" name="Rectangle 2">
            <a:extLst>
              <a:ext uri="{FF2B5EF4-FFF2-40B4-BE49-F238E27FC236}">
                <a16:creationId xmlns:a16="http://schemas.microsoft.com/office/drawing/2014/main" id="{A11DF03A-D50E-4FFB-AD09-B510B6B1376D}"/>
              </a:ext>
            </a:extLst>
          </p:cNvPr>
          <p:cNvSpPr>
            <a:spLocks noChangeArrowheads="1"/>
          </p:cNvSpPr>
          <p:nvPr/>
        </p:nvSpPr>
        <p:spPr bwMode="auto">
          <a:xfrm>
            <a:off x="608013" y="-42862"/>
            <a:ext cx="8139112" cy="1006475"/>
          </a:xfrm>
          <a:prstGeom prst="rect">
            <a:avLst/>
          </a:prstGeom>
          <a:noFill/>
          <a:ln w="9525" algn="ctr">
            <a:noFill/>
            <a:miter lim="800000"/>
            <a:headEnd/>
            <a:tailEnd/>
          </a:ln>
        </p:spPr>
        <p:txBody>
          <a:bodyPr>
            <a:spAutoFit/>
          </a:bodyPr>
          <a:lstStyle/>
          <a:p>
            <a:pPr algn="just"/>
            <a:r>
              <a:rPr kumimoji="1" lang="zh-CN" altLang="en-US" sz="2000" dirty="0">
                <a:solidFill>
                  <a:srgbClr val="FFCCFF"/>
                </a:solidFill>
                <a:latin typeface="黑体" pitchFamily="2" charset="-122"/>
                <a:ea typeface="黑体" pitchFamily="2" charset="-122"/>
              </a:rPr>
              <a:t>  </a:t>
            </a:r>
            <a:r>
              <a:rPr kumimoji="1" lang="en-US" altLang="zh-CN" sz="2000" dirty="0">
                <a:latin typeface="楷体_GB2312" pitchFamily="49" charset="-122"/>
                <a:ea typeface="楷体_GB2312" pitchFamily="49" charset="-122"/>
              </a:rPr>
              <a:t>UML</a:t>
            </a:r>
            <a:r>
              <a:rPr kumimoji="1" lang="zh-CN" altLang="en-US" sz="2000" dirty="0">
                <a:latin typeface="楷体_GB2312" pitchFamily="49" charset="-122"/>
                <a:ea typeface="楷体_GB2312" pitchFamily="49" charset="-122"/>
              </a:rPr>
              <a:t>模型是由各种事物以及这些事物之间的各种关系构成的。关系是指支配、协调各种模型元素存在并相互使用的规则。</a:t>
            </a:r>
          </a:p>
          <a:p>
            <a:pPr algn="just"/>
            <a:r>
              <a:rPr kumimoji="1" lang="zh-CN" altLang="en-US" sz="2000" dirty="0">
                <a:latin typeface="楷体_GB2312" pitchFamily="49" charset="-122"/>
                <a:ea typeface="楷体_GB2312" pitchFamily="49" charset="-122"/>
              </a:rPr>
              <a:t>  </a:t>
            </a:r>
            <a:r>
              <a:rPr kumimoji="1" lang="en-US" altLang="zh-CN" sz="2000" dirty="0">
                <a:latin typeface="楷体_GB2312" pitchFamily="49" charset="-122"/>
                <a:ea typeface="楷体_GB2312" pitchFamily="49" charset="-122"/>
              </a:rPr>
              <a:t>UML</a:t>
            </a:r>
            <a:r>
              <a:rPr kumimoji="1" lang="zh-CN" altLang="en-US" sz="2000" dirty="0">
                <a:latin typeface="楷体_GB2312" pitchFamily="49" charset="-122"/>
                <a:ea typeface="楷体_GB2312" pitchFamily="49" charset="-122"/>
              </a:rPr>
              <a:t>中主要包含四种关系，分别是依赖、关联、泛化和实现。</a:t>
            </a:r>
          </a:p>
        </p:txBody>
      </p:sp>
      <p:sp>
        <p:nvSpPr>
          <p:cNvPr id="11" name="文本框 10">
            <a:extLst>
              <a:ext uri="{FF2B5EF4-FFF2-40B4-BE49-F238E27FC236}">
                <a16:creationId xmlns:a16="http://schemas.microsoft.com/office/drawing/2014/main" id="{7F346DDB-3B0E-4ABD-85EF-DA1238CCAA57}"/>
              </a:ext>
            </a:extLst>
          </p:cNvPr>
          <p:cNvSpPr txBox="1"/>
          <p:nvPr/>
        </p:nvSpPr>
        <p:spPr>
          <a:xfrm>
            <a:off x="7397750" y="6205538"/>
            <a:ext cx="1143000" cy="369332"/>
          </a:xfrm>
          <a:prstGeom prst="rect">
            <a:avLst/>
          </a:prstGeom>
          <a:noFill/>
        </p:spPr>
        <p:txBody>
          <a:bodyPr wrap="square" rtlCol="0">
            <a:spAutoFit/>
          </a:bodyPr>
          <a:lstStyle/>
          <a:p>
            <a:r>
              <a:rPr lang="en-US" altLang="zh-CN" b="1" dirty="0" err="1">
                <a:solidFill>
                  <a:srgbClr val="FF0000"/>
                </a:solidFill>
              </a:rPr>
              <a:t>ch</a:t>
            </a:r>
            <a:r>
              <a:rPr lang="en-US" altLang="zh-CN" b="1" dirty="0">
                <a:solidFill>
                  <a:srgbClr val="FF0000"/>
                </a:solidFill>
              </a:rPr>
              <a:t> 2</a:t>
            </a:r>
            <a:endParaRPr lang="en-US" b="1" dirty="0">
              <a:solidFill>
                <a:srgbClr val="FF0000"/>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2938" name="Rectangle 26"/>
          <p:cNvSpPr>
            <a:spLocks noGrp="1"/>
          </p:cNvSpPr>
          <p:nvPr>
            <p:ph type="title"/>
          </p:nvPr>
        </p:nvSpPr>
        <p:spPr>
          <a:xfrm>
            <a:off x="952500" y="376238"/>
            <a:ext cx="7467600" cy="676275"/>
          </a:xfrm>
        </p:spPr>
        <p:txBody>
          <a:bodyPr/>
          <a:lstStyle/>
          <a:p>
            <a:pPr>
              <a:defRPr/>
            </a:pPr>
            <a:r>
              <a:rPr lang="en-US" altLang="zh-CN" dirty="0"/>
              <a:t>UML </a:t>
            </a:r>
            <a:r>
              <a:rPr lang="zh-CN" altLang="en-US" dirty="0"/>
              <a:t>九种图</a:t>
            </a:r>
            <a:endParaRPr lang="zh-CN" altLang="en-US" dirty="0">
              <a:effectLst>
                <a:outerShdw blurRad="38100" dist="38100" dir="2700000" algn="tl">
                  <a:srgbClr val="C0C0C0"/>
                </a:outerShdw>
              </a:effectLst>
            </a:endParaRPr>
          </a:p>
        </p:txBody>
      </p:sp>
      <p:sp>
        <p:nvSpPr>
          <p:cNvPr id="20483" name="灯片编号占位符 5"/>
          <p:cNvSpPr>
            <a:spLocks noGrp="1"/>
          </p:cNvSpPr>
          <p:nvPr>
            <p:ph type="sldNum" sz="quarter" idx="10"/>
          </p:nvPr>
        </p:nvSpPr>
        <p:spPr>
          <a:noFill/>
        </p:spPr>
        <p:txBody>
          <a:bodyPr/>
          <a:lstStyle/>
          <a:p>
            <a:fld id="{B6BD4941-4B56-4390-A069-06C99D4F348F}" type="slidenum">
              <a:rPr lang="zh-CN" altLang="en-US" smtClean="0"/>
              <a:pPr/>
              <a:t>5</a:t>
            </a:fld>
            <a:endParaRPr lang="en-US" altLang="zh-CN" dirty="0"/>
          </a:p>
        </p:txBody>
      </p:sp>
      <p:sp>
        <p:nvSpPr>
          <p:cNvPr id="422916" name="Rectangle 4"/>
          <p:cNvSpPr>
            <a:spLocks noChangeArrowheads="1"/>
          </p:cNvSpPr>
          <p:nvPr/>
        </p:nvSpPr>
        <p:spPr bwMode="auto">
          <a:xfrm>
            <a:off x="3563938" y="1773238"/>
            <a:ext cx="1800225" cy="576262"/>
          </a:xfrm>
          <a:prstGeom prst="rect">
            <a:avLst/>
          </a:prstGeom>
          <a:solidFill>
            <a:srgbClr val="99CCFF"/>
          </a:solidFill>
          <a:ln w="19050">
            <a:solidFill>
              <a:schemeClr val="folHlink"/>
            </a:solidFill>
            <a:miter lim="800000"/>
            <a:headEnd type="none" w="sm" len="sm"/>
            <a:tailEnd type="none" w="sm" len="sm"/>
          </a:ln>
          <a:effectLst/>
        </p:spPr>
        <p:txBody>
          <a:bodyPr wrap="none" anchor="ctr"/>
          <a:lstStyle/>
          <a:p>
            <a:pPr algn="ctr" eaLnBrk="0" hangingPunct="0">
              <a:defRPr/>
            </a:pPr>
            <a:r>
              <a:rPr lang="zh-CN" altLang="en-US" sz="2000" b="1">
                <a:solidFill>
                  <a:srgbClr val="FF9933"/>
                </a:solidFill>
                <a:effectLst>
                  <a:outerShdw blurRad="38100" dist="38100" dir="2700000" algn="tl">
                    <a:srgbClr val="000000"/>
                  </a:outerShdw>
                </a:effectLst>
              </a:rPr>
              <a:t>图</a:t>
            </a:r>
          </a:p>
          <a:p>
            <a:pPr algn="ctr" eaLnBrk="0" hangingPunct="0">
              <a:defRPr/>
            </a:pPr>
            <a:r>
              <a:rPr lang="en-US" altLang="zh-CN" sz="1200" b="1">
                <a:solidFill>
                  <a:srgbClr val="FF9933"/>
                </a:solidFill>
                <a:effectLst>
                  <a:outerShdw blurRad="38100" dist="38100" dir="2700000" algn="tl">
                    <a:srgbClr val="000000"/>
                  </a:outerShdw>
                </a:effectLst>
              </a:rPr>
              <a:t>diagrams</a:t>
            </a:r>
          </a:p>
        </p:txBody>
      </p:sp>
      <p:sp>
        <p:nvSpPr>
          <p:cNvPr id="422917" name="Rectangle 5"/>
          <p:cNvSpPr>
            <a:spLocks noChangeArrowheads="1"/>
          </p:cNvSpPr>
          <p:nvPr/>
        </p:nvSpPr>
        <p:spPr bwMode="auto">
          <a:xfrm>
            <a:off x="1692275" y="2565400"/>
            <a:ext cx="1800225" cy="576263"/>
          </a:xfrm>
          <a:prstGeom prst="rect">
            <a:avLst/>
          </a:prstGeom>
          <a:solidFill>
            <a:srgbClr val="99CCFF"/>
          </a:solidFill>
          <a:ln w="19050">
            <a:solidFill>
              <a:schemeClr val="folHlink"/>
            </a:solidFill>
            <a:miter lim="800000"/>
            <a:headEnd type="none" w="sm" len="sm"/>
            <a:tailEnd type="none" w="sm" len="sm"/>
          </a:ln>
          <a:effectLst/>
        </p:spPr>
        <p:txBody>
          <a:bodyPr wrap="none" anchor="ctr"/>
          <a:lstStyle/>
          <a:p>
            <a:pPr algn="ctr" eaLnBrk="0" hangingPunct="0">
              <a:defRPr/>
            </a:pPr>
            <a:r>
              <a:rPr lang="zh-CN" altLang="en-US" sz="2000" b="1">
                <a:solidFill>
                  <a:srgbClr val="FF9933"/>
                </a:solidFill>
                <a:effectLst>
                  <a:outerShdw blurRad="38100" dist="38100" dir="2700000" algn="tl">
                    <a:srgbClr val="000000"/>
                  </a:outerShdw>
                </a:effectLst>
              </a:rPr>
              <a:t>类图</a:t>
            </a:r>
          </a:p>
          <a:p>
            <a:pPr algn="ctr" eaLnBrk="0" hangingPunct="0">
              <a:defRPr/>
            </a:pPr>
            <a:r>
              <a:rPr lang="en-US" altLang="zh-CN" sz="1200" b="1">
                <a:solidFill>
                  <a:srgbClr val="FF9933"/>
                </a:solidFill>
                <a:effectLst>
                  <a:outerShdw blurRad="38100" dist="38100" dir="2700000" algn="tl">
                    <a:srgbClr val="000000"/>
                  </a:outerShdw>
                </a:effectLst>
              </a:rPr>
              <a:t>class diagrams</a:t>
            </a:r>
          </a:p>
        </p:txBody>
      </p:sp>
      <p:sp>
        <p:nvSpPr>
          <p:cNvPr id="422918" name="Rectangle 6"/>
          <p:cNvSpPr>
            <a:spLocks noChangeArrowheads="1"/>
          </p:cNvSpPr>
          <p:nvPr/>
        </p:nvSpPr>
        <p:spPr bwMode="auto">
          <a:xfrm>
            <a:off x="1692275" y="3286125"/>
            <a:ext cx="1800225" cy="576263"/>
          </a:xfrm>
          <a:prstGeom prst="rect">
            <a:avLst/>
          </a:prstGeom>
          <a:solidFill>
            <a:srgbClr val="99CCFF"/>
          </a:solidFill>
          <a:ln w="19050">
            <a:solidFill>
              <a:schemeClr val="folHlink"/>
            </a:solidFill>
            <a:miter lim="800000"/>
            <a:headEnd type="none" w="sm" len="sm"/>
            <a:tailEnd type="none" w="sm" len="sm"/>
          </a:ln>
          <a:effectLst/>
        </p:spPr>
        <p:txBody>
          <a:bodyPr wrap="none" anchor="ctr"/>
          <a:lstStyle/>
          <a:p>
            <a:pPr algn="ctr" eaLnBrk="0" hangingPunct="0">
              <a:defRPr/>
            </a:pPr>
            <a:r>
              <a:rPr lang="zh-CN" altLang="en-US" sz="2000" b="1">
                <a:solidFill>
                  <a:srgbClr val="FF9933"/>
                </a:solidFill>
                <a:effectLst>
                  <a:outerShdw blurRad="38100" dist="38100" dir="2700000" algn="tl">
                    <a:srgbClr val="000000"/>
                  </a:outerShdw>
                </a:effectLst>
              </a:rPr>
              <a:t>对象图</a:t>
            </a:r>
          </a:p>
          <a:p>
            <a:pPr algn="ctr" eaLnBrk="0" hangingPunct="0">
              <a:defRPr/>
            </a:pPr>
            <a:r>
              <a:rPr lang="en-US" altLang="zh-CN" sz="1200" b="1">
                <a:solidFill>
                  <a:srgbClr val="FF9933"/>
                </a:solidFill>
                <a:effectLst>
                  <a:outerShdw blurRad="38100" dist="38100" dir="2700000" algn="tl">
                    <a:srgbClr val="000000"/>
                  </a:outerShdw>
                </a:effectLst>
              </a:rPr>
              <a:t>object diagrams</a:t>
            </a:r>
          </a:p>
        </p:txBody>
      </p:sp>
      <p:sp>
        <p:nvSpPr>
          <p:cNvPr id="422919" name="Rectangle 7"/>
          <p:cNvSpPr>
            <a:spLocks noChangeArrowheads="1"/>
          </p:cNvSpPr>
          <p:nvPr/>
        </p:nvSpPr>
        <p:spPr bwMode="auto">
          <a:xfrm>
            <a:off x="1692275" y="4005263"/>
            <a:ext cx="1800225" cy="576262"/>
          </a:xfrm>
          <a:prstGeom prst="rect">
            <a:avLst/>
          </a:prstGeom>
          <a:solidFill>
            <a:srgbClr val="99CCFF"/>
          </a:solidFill>
          <a:ln w="19050">
            <a:solidFill>
              <a:schemeClr val="folHlink"/>
            </a:solidFill>
            <a:miter lim="800000"/>
            <a:headEnd type="none" w="sm" len="sm"/>
            <a:tailEnd type="none" w="sm" len="sm"/>
          </a:ln>
          <a:effectLst/>
        </p:spPr>
        <p:txBody>
          <a:bodyPr wrap="none" anchor="ctr"/>
          <a:lstStyle/>
          <a:p>
            <a:pPr algn="ctr" eaLnBrk="0" hangingPunct="0">
              <a:defRPr/>
            </a:pPr>
            <a:r>
              <a:rPr lang="zh-CN" altLang="en-US" sz="2000" b="1">
                <a:solidFill>
                  <a:srgbClr val="FF9933"/>
                </a:solidFill>
                <a:effectLst>
                  <a:outerShdw blurRad="38100" dist="38100" dir="2700000" algn="tl">
                    <a:srgbClr val="000000"/>
                  </a:outerShdw>
                </a:effectLst>
              </a:rPr>
              <a:t>构件图</a:t>
            </a:r>
          </a:p>
          <a:p>
            <a:pPr algn="ctr" eaLnBrk="0" hangingPunct="0">
              <a:defRPr/>
            </a:pPr>
            <a:r>
              <a:rPr lang="en-US" altLang="zh-CN" sz="1200" b="1">
                <a:solidFill>
                  <a:srgbClr val="FF9933"/>
                </a:solidFill>
                <a:effectLst>
                  <a:outerShdw blurRad="38100" dist="38100" dir="2700000" algn="tl">
                    <a:srgbClr val="000000"/>
                  </a:outerShdw>
                </a:effectLst>
              </a:rPr>
              <a:t>component diagrams</a:t>
            </a:r>
          </a:p>
        </p:txBody>
      </p:sp>
      <p:cxnSp>
        <p:nvCxnSpPr>
          <p:cNvPr id="20488" name="AutoShape 8"/>
          <p:cNvCxnSpPr>
            <a:cxnSpLocks noChangeShapeType="1"/>
            <a:stCxn id="422916" idx="2"/>
            <a:endCxn id="422917" idx="3"/>
          </p:cNvCxnSpPr>
          <p:nvPr/>
        </p:nvCxnSpPr>
        <p:spPr bwMode="auto">
          <a:xfrm rot="5400000">
            <a:off x="3735388" y="2125662"/>
            <a:ext cx="495300" cy="962025"/>
          </a:xfrm>
          <a:prstGeom prst="bentConnector2">
            <a:avLst/>
          </a:prstGeom>
          <a:noFill/>
          <a:ln w="28575">
            <a:solidFill>
              <a:schemeClr val="folHlink"/>
            </a:solidFill>
            <a:miter lim="800000"/>
            <a:headEnd type="none" w="sm" len="sm"/>
            <a:tailEnd type="triangle" w="lg" len="lg"/>
          </a:ln>
        </p:spPr>
      </p:cxnSp>
      <p:sp>
        <p:nvSpPr>
          <p:cNvPr id="422921" name="Rectangle 9"/>
          <p:cNvSpPr>
            <a:spLocks noChangeArrowheads="1"/>
          </p:cNvSpPr>
          <p:nvPr/>
        </p:nvSpPr>
        <p:spPr bwMode="auto">
          <a:xfrm>
            <a:off x="1692275" y="4724400"/>
            <a:ext cx="1800225" cy="576263"/>
          </a:xfrm>
          <a:prstGeom prst="rect">
            <a:avLst/>
          </a:prstGeom>
          <a:solidFill>
            <a:srgbClr val="99CCFF"/>
          </a:solidFill>
          <a:ln w="19050">
            <a:solidFill>
              <a:schemeClr val="folHlink"/>
            </a:solidFill>
            <a:miter lim="800000"/>
            <a:headEnd type="none" w="sm" len="sm"/>
            <a:tailEnd type="none" w="sm" len="sm"/>
          </a:ln>
          <a:effectLst/>
        </p:spPr>
        <p:txBody>
          <a:bodyPr wrap="none" anchor="ctr"/>
          <a:lstStyle/>
          <a:p>
            <a:pPr algn="ctr" eaLnBrk="0" hangingPunct="0">
              <a:defRPr/>
            </a:pPr>
            <a:r>
              <a:rPr lang="zh-CN" altLang="en-US" sz="2000" b="1">
                <a:solidFill>
                  <a:srgbClr val="FF9933"/>
                </a:solidFill>
                <a:effectLst>
                  <a:outerShdw blurRad="38100" dist="38100" dir="2700000" algn="tl">
                    <a:srgbClr val="000000"/>
                  </a:outerShdw>
                </a:effectLst>
              </a:rPr>
              <a:t>部署图</a:t>
            </a:r>
          </a:p>
          <a:p>
            <a:pPr algn="ctr" eaLnBrk="0" hangingPunct="0">
              <a:defRPr/>
            </a:pPr>
            <a:r>
              <a:rPr lang="en-US" altLang="zh-CN" sz="1200" b="1">
                <a:solidFill>
                  <a:srgbClr val="FF9933"/>
                </a:solidFill>
                <a:effectLst>
                  <a:outerShdw blurRad="38100" dist="38100" dir="2700000" algn="tl">
                    <a:srgbClr val="000000"/>
                  </a:outerShdw>
                </a:effectLst>
              </a:rPr>
              <a:t>deployment diagrams</a:t>
            </a:r>
          </a:p>
        </p:txBody>
      </p:sp>
      <p:sp>
        <p:nvSpPr>
          <p:cNvPr id="422922" name="Rectangle 10"/>
          <p:cNvSpPr>
            <a:spLocks noChangeArrowheads="1"/>
          </p:cNvSpPr>
          <p:nvPr/>
        </p:nvSpPr>
        <p:spPr bwMode="auto">
          <a:xfrm>
            <a:off x="5508625" y="5805488"/>
            <a:ext cx="1800225" cy="576262"/>
          </a:xfrm>
          <a:prstGeom prst="rect">
            <a:avLst/>
          </a:prstGeom>
          <a:solidFill>
            <a:srgbClr val="99CCFF"/>
          </a:solidFill>
          <a:ln w="19050">
            <a:solidFill>
              <a:schemeClr val="folHlink"/>
            </a:solidFill>
            <a:miter lim="800000"/>
            <a:headEnd type="none" w="sm" len="sm"/>
            <a:tailEnd type="none" w="sm" len="sm"/>
          </a:ln>
          <a:effectLst/>
        </p:spPr>
        <p:txBody>
          <a:bodyPr wrap="none" anchor="ctr"/>
          <a:lstStyle/>
          <a:p>
            <a:pPr algn="ctr" eaLnBrk="0" hangingPunct="0">
              <a:defRPr/>
            </a:pPr>
            <a:r>
              <a:rPr lang="zh-CN" altLang="en-US" sz="2000" b="1">
                <a:solidFill>
                  <a:srgbClr val="FF9933"/>
                </a:solidFill>
                <a:effectLst>
                  <a:outerShdw blurRad="38100" dist="38100" dir="2700000" algn="tl">
                    <a:srgbClr val="000000"/>
                  </a:outerShdw>
                </a:effectLst>
              </a:rPr>
              <a:t>用例图</a:t>
            </a:r>
          </a:p>
          <a:p>
            <a:pPr algn="ctr" eaLnBrk="0" hangingPunct="0">
              <a:defRPr/>
            </a:pPr>
            <a:r>
              <a:rPr lang="en-US" altLang="zh-CN" sz="1200" b="1">
                <a:solidFill>
                  <a:srgbClr val="FF9933"/>
                </a:solidFill>
                <a:effectLst>
                  <a:outerShdw blurRad="38100" dist="38100" dir="2700000" algn="tl">
                    <a:srgbClr val="000000"/>
                  </a:outerShdw>
                </a:effectLst>
              </a:rPr>
              <a:t>use case diagrams</a:t>
            </a:r>
          </a:p>
        </p:txBody>
      </p:sp>
      <p:sp>
        <p:nvSpPr>
          <p:cNvPr id="422923" name="Rectangle 11"/>
          <p:cNvSpPr>
            <a:spLocks noChangeArrowheads="1"/>
          </p:cNvSpPr>
          <p:nvPr/>
        </p:nvSpPr>
        <p:spPr bwMode="auto">
          <a:xfrm>
            <a:off x="5508625" y="2924175"/>
            <a:ext cx="1800225" cy="576263"/>
          </a:xfrm>
          <a:prstGeom prst="rect">
            <a:avLst/>
          </a:prstGeom>
          <a:solidFill>
            <a:srgbClr val="99CCFF"/>
          </a:solidFill>
          <a:ln w="19050">
            <a:solidFill>
              <a:schemeClr val="folHlink"/>
            </a:solidFill>
            <a:miter lim="800000"/>
            <a:headEnd type="none" w="sm" len="sm"/>
            <a:tailEnd type="none" w="sm" len="sm"/>
          </a:ln>
          <a:effectLst/>
        </p:spPr>
        <p:txBody>
          <a:bodyPr wrap="none" anchor="ctr"/>
          <a:lstStyle/>
          <a:p>
            <a:pPr algn="ctr" eaLnBrk="0" hangingPunct="0">
              <a:defRPr/>
            </a:pPr>
            <a:r>
              <a:rPr lang="zh-CN" altLang="en-US" sz="2000" b="1">
                <a:solidFill>
                  <a:srgbClr val="FF9933"/>
                </a:solidFill>
                <a:effectLst>
                  <a:outerShdw blurRad="38100" dist="38100" dir="2700000" algn="tl">
                    <a:srgbClr val="000000"/>
                  </a:outerShdw>
                </a:effectLst>
              </a:rPr>
              <a:t>顺序图</a:t>
            </a:r>
          </a:p>
          <a:p>
            <a:pPr algn="ctr" eaLnBrk="0" hangingPunct="0">
              <a:defRPr/>
            </a:pPr>
            <a:r>
              <a:rPr lang="en-US" altLang="zh-CN" sz="1200" b="1">
                <a:solidFill>
                  <a:srgbClr val="FF9933"/>
                </a:solidFill>
                <a:effectLst>
                  <a:outerShdw blurRad="38100" dist="38100" dir="2700000" algn="tl">
                    <a:srgbClr val="000000"/>
                  </a:outerShdw>
                </a:effectLst>
              </a:rPr>
              <a:t>sequence` diagrams</a:t>
            </a:r>
          </a:p>
        </p:txBody>
      </p:sp>
      <p:sp>
        <p:nvSpPr>
          <p:cNvPr id="422924" name="Rectangle 12"/>
          <p:cNvSpPr>
            <a:spLocks noChangeArrowheads="1"/>
          </p:cNvSpPr>
          <p:nvPr/>
        </p:nvSpPr>
        <p:spPr bwMode="auto">
          <a:xfrm>
            <a:off x="5508625" y="3644900"/>
            <a:ext cx="1800225" cy="576263"/>
          </a:xfrm>
          <a:prstGeom prst="rect">
            <a:avLst/>
          </a:prstGeom>
          <a:solidFill>
            <a:srgbClr val="99CCFF"/>
          </a:solidFill>
          <a:ln w="19050">
            <a:solidFill>
              <a:schemeClr val="folHlink"/>
            </a:solidFill>
            <a:miter lim="800000"/>
            <a:headEnd type="none" w="sm" len="sm"/>
            <a:tailEnd type="none" w="sm" len="sm"/>
          </a:ln>
          <a:effectLst/>
        </p:spPr>
        <p:txBody>
          <a:bodyPr wrap="none" anchor="ctr"/>
          <a:lstStyle/>
          <a:p>
            <a:pPr algn="ctr" eaLnBrk="0" hangingPunct="0">
              <a:defRPr/>
            </a:pPr>
            <a:r>
              <a:rPr lang="zh-CN" altLang="en-US" sz="2000" b="1">
                <a:solidFill>
                  <a:srgbClr val="FF9933"/>
                </a:solidFill>
                <a:effectLst>
                  <a:outerShdw blurRad="38100" dist="38100" dir="2700000" algn="tl">
                    <a:srgbClr val="000000"/>
                  </a:outerShdw>
                </a:effectLst>
              </a:rPr>
              <a:t>协作图</a:t>
            </a:r>
          </a:p>
          <a:p>
            <a:pPr algn="ctr" eaLnBrk="0" hangingPunct="0">
              <a:defRPr/>
            </a:pPr>
            <a:r>
              <a:rPr lang="en-US" altLang="zh-CN" sz="1200" b="1">
                <a:solidFill>
                  <a:srgbClr val="FF9933"/>
                </a:solidFill>
                <a:effectLst>
                  <a:outerShdw blurRad="38100" dist="38100" dir="2700000" algn="tl">
                    <a:srgbClr val="000000"/>
                  </a:outerShdw>
                </a:effectLst>
              </a:rPr>
              <a:t>collaboration diagrams</a:t>
            </a:r>
          </a:p>
        </p:txBody>
      </p:sp>
      <p:sp>
        <p:nvSpPr>
          <p:cNvPr id="422925" name="Rectangle 13"/>
          <p:cNvSpPr>
            <a:spLocks noChangeArrowheads="1"/>
          </p:cNvSpPr>
          <p:nvPr/>
        </p:nvSpPr>
        <p:spPr bwMode="auto">
          <a:xfrm>
            <a:off x="5508625" y="4364038"/>
            <a:ext cx="1800225" cy="576262"/>
          </a:xfrm>
          <a:prstGeom prst="rect">
            <a:avLst/>
          </a:prstGeom>
          <a:solidFill>
            <a:srgbClr val="99CCFF"/>
          </a:solidFill>
          <a:ln w="19050">
            <a:solidFill>
              <a:schemeClr val="folHlink"/>
            </a:solidFill>
            <a:miter lim="800000"/>
            <a:headEnd type="none" w="sm" len="sm"/>
            <a:tailEnd type="none" w="sm" len="sm"/>
          </a:ln>
          <a:effectLst/>
        </p:spPr>
        <p:txBody>
          <a:bodyPr wrap="none" anchor="ctr"/>
          <a:lstStyle/>
          <a:p>
            <a:pPr algn="ctr" eaLnBrk="0" hangingPunct="0">
              <a:defRPr/>
            </a:pPr>
            <a:r>
              <a:rPr lang="zh-CN" altLang="en-US" sz="2000" b="1">
                <a:solidFill>
                  <a:srgbClr val="FF9933"/>
                </a:solidFill>
                <a:effectLst>
                  <a:outerShdw blurRad="38100" dist="38100" dir="2700000" algn="tl">
                    <a:srgbClr val="000000"/>
                  </a:outerShdw>
                </a:effectLst>
              </a:rPr>
              <a:t>状态图</a:t>
            </a:r>
          </a:p>
          <a:p>
            <a:pPr algn="ctr" eaLnBrk="0" hangingPunct="0">
              <a:defRPr/>
            </a:pPr>
            <a:r>
              <a:rPr lang="en-US" altLang="zh-CN" sz="1200" b="1">
                <a:solidFill>
                  <a:srgbClr val="FF9933"/>
                </a:solidFill>
                <a:effectLst>
                  <a:outerShdw blurRad="38100" dist="38100" dir="2700000" algn="tl">
                    <a:srgbClr val="000000"/>
                  </a:outerShdw>
                </a:effectLst>
              </a:rPr>
              <a:t>statechart diagrams</a:t>
            </a:r>
          </a:p>
        </p:txBody>
      </p:sp>
      <p:sp>
        <p:nvSpPr>
          <p:cNvPr id="422926" name="Rectangle 14"/>
          <p:cNvSpPr>
            <a:spLocks noChangeArrowheads="1"/>
          </p:cNvSpPr>
          <p:nvPr/>
        </p:nvSpPr>
        <p:spPr bwMode="auto">
          <a:xfrm>
            <a:off x="5508625" y="5083175"/>
            <a:ext cx="1800225" cy="576263"/>
          </a:xfrm>
          <a:prstGeom prst="rect">
            <a:avLst/>
          </a:prstGeom>
          <a:solidFill>
            <a:srgbClr val="99CCFF"/>
          </a:solidFill>
          <a:ln w="19050">
            <a:solidFill>
              <a:schemeClr val="folHlink"/>
            </a:solidFill>
            <a:miter lim="800000"/>
            <a:headEnd type="none" w="sm" len="sm"/>
            <a:tailEnd type="none" w="sm" len="sm"/>
          </a:ln>
          <a:effectLst/>
        </p:spPr>
        <p:txBody>
          <a:bodyPr wrap="none" anchor="ctr"/>
          <a:lstStyle/>
          <a:p>
            <a:pPr algn="ctr" eaLnBrk="0" hangingPunct="0">
              <a:defRPr/>
            </a:pPr>
            <a:r>
              <a:rPr lang="zh-CN" altLang="en-US" sz="2000" b="1">
                <a:solidFill>
                  <a:srgbClr val="FF9933"/>
                </a:solidFill>
                <a:effectLst>
                  <a:outerShdw blurRad="38100" dist="38100" dir="2700000" algn="tl">
                    <a:srgbClr val="000000"/>
                  </a:outerShdw>
                </a:effectLst>
              </a:rPr>
              <a:t>活动图</a:t>
            </a:r>
          </a:p>
          <a:p>
            <a:pPr algn="ctr" eaLnBrk="0" hangingPunct="0">
              <a:defRPr/>
            </a:pPr>
            <a:r>
              <a:rPr lang="en-US" altLang="zh-CN" sz="1200" b="1">
                <a:solidFill>
                  <a:srgbClr val="FF9933"/>
                </a:solidFill>
                <a:effectLst>
                  <a:outerShdw blurRad="38100" dist="38100" dir="2700000" algn="tl">
                    <a:srgbClr val="000000"/>
                  </a:outerShdw>
                </a:effectLst>
              </a:rPr>
              <a:t>activity diagrams</a:t>
            </a:r>
          </a:p>
        </p:txBody>
      </p:sp>
      <p:cxnSp>
        <p:nvCxnSpPr>
          <p:cNvPr id="20495" name="AutoShape 15"/>
          <p:cNvCxnSpPr>
            <a:cxnSpLocks noChangeShapeType="1"/>
            <a:stCxn id="422916" idx="2"/>
            <a:endCxn id="422918" idx="3"/>
          </p:cNvCxnSpPr>
          <p:nvPr/>
        </p:nvCxnSpPr>
        <p:spPr bwMode="auto">
          <a:xfrm rot="5400000">
            <a:off x="3375025" y="2486025"/>
            <a:ext cx="1216025" cy="962025"/>
          </a:xfrm>
          <a:prstGeom prst="bentConnector2">
            <a:avLst/>
          </a:prstGeom>
          <a:noFill/>
          <a:ln w="28575">
            <a:solidFill>
              <a:schemeClr val="folHlink"/>
            </a:solidFill>
            <a:miter lim="800000"/>
            <a:headEnd type="none" w="sm" len="sm"/>
            <a:tailEnd type="triangle" w="lg" len="lg"/>
          </a:ln>
        </p:spPr>
      </p:cxnSp>
      <p:cxnSp>
        <p:nvCxnSpPr>
          <p:cNvPr id="20496" name="AutoShape 16"/>
          <p:cNvCxnSpPr>
            <a:cxnSpLocks noChangeShapeType="1"/>
            <a:stCxn id="422916" idx="2"/>
            <a:endCxn id="422919" idx="3"/>
          </p:cNvCxnSpPr>
          <p:nvPr/>
        </p:nvCxnSpPr>
        <p:spPr bwMode="auto">
          <a:xfrm rot="5400000">
            <a:off x="3015456" y="2845594"/>
            <a:ext cx="1935163" cy="962025"/>
          </a:xfrm>
          <a:prstGeom prst="bentConnector2">
            <a:avLst/>
          </a:prstGeom>
          <a:noFill/>
          <a:ln w="28575">
            <a:solidFill>
              <a:schemeClr val="folHlink"/>
            </a:solidFill>
            <a:miter lim="800000"/>
            <a:headEnd type="none" w="sm" len="sm"/>
            <a:tailEnd type="triangle" w="lg" len="lg"/>
          </a:ln>
        </p:spPr>
      </p:cxnSp>
      <p:cxnSp>
        <p:nvCxnSpPr>
          <p:cNvPr id="20497" name="AutoShape 17"/>
          <p:cNvCxnSpPr>
            <a:cxnSpLocks noChangeShapeType="1"/>
            <a:stCxn id="422916" idx="2"/>
            <a:endCxn id="422921" idx="3"/>
          </p:cNvCxnSpPr>
          <p:nvPr/>
        </p:nvCxnSpPr>
        <p:spPr bwMode="auto">
          <a:xfrm rot="5400000">
            <a:off x="2655888" y="3205162"/>
            <a:ext cx="2654300" cy="962025"/>
          </a:xfrm>
          <a:prstGeom prst="bentConnector2">
            <a:avLst/>
          </a:prstGeom>
          <a:noFill/>
          <a:ln w="28575">
            <a:solidFill>
              <a:schemeClr val="folHlink"/>
            </a:solidFill>
            <a:miter lim="800000"/>
            <a:headEnd type="none" w="sm" len="sm"/>
            <a:tailEnd type="triangle" w="lg" len="lg"/>
          </a:ln>
        </p:spPr>
      </p:cxnSp>
      <p:cxnSp>
        <p:nvCxnSpPr>
          <p:cNvPr id="20498" name="AutoShape 18"/>
          <p:cNvCxnSpPr>
            <a:cxnSpLocks noChangeShapeType="1"/>
            <a:stCxn id="422916" idx="2"/>
            <a:endCxn id="422922" idx="1"/>
          </p:cNvCxnSpPr>
          <p:nvPr/>
        </p:nvCxnSpPr>
        <p:spPr bwMode="auto">
          <a:xfrm rot="16200000" flipH="1">
            <a:off x="3113881" y="3709194"/>
            <a:ext cx="3735388" cy="1035050"/>
          </a:xfrm>
          <a:prstGeom prst="bentConnector2">
            <a:avLst/>
          </a:prstGeom>
          <a:noFill/>
          <a:ln w="28575">
            <a:solidFill>
              <a:schemeClr val="folHlink"/>
            </a:solidFill>
            <a:miter lim="800000"/>
            <a:headEnd type="none" w="sm" len="sm"/>
            <a:tailEnd type="triangle" w="lg" len="lg"/>
          </a:ln>
        </p:spPr>
      </p:cxnSp>
      <p:cxnSp>
        <p:nvCxnSpPr>
          <p:cNvPr id="20499" name="AutoShape 19"/>
          <p:cNvCxnSpPr>
            <a:cxnSpLocks noChangeShapeType="1"/>
            <a:stCxn id="422916" idx="2"/>
            <a:endCxn id="422923" idx="1"/>
          </p:cNvCxnSpPr>
          <p:nvPr/>
        </p:nvCxnSpPr>
        <p:spPr bwMode="auto">
          <a:xfrm rot="16200000" flipH="1">
            <a:off x="4554537" y="2268538"/>
            <a:ext cx="854075" cy="1035050"/>
          </a:xfrm>
          <a:prstGeom prst="bentConnector2">
            <a:avLst/>
          </a:prstGeom>
          <a:noFill/>
          <a:ln w="28575">
            <a:solidFill>
              <a:schemeClr val="folHlink"/>
            </a:solidFill>
            <a:miter lim="800000"/>
            <a:headEnd type="none" w="sm" len="sm"/>
            <a:tailEnd type="triangle" w="lg" len="lg"/>
          </a:ln>
        </p:spPr>
      </p:cxnSp>
      <p:cxnSp>
        <p:nvCxnSpPr>
          <p:cNvPr id="20500" name="AutoShape 20"/>
          <p:cNvCxnSpPr>
            <a:cxnSpLocks noChangeShapeType="1"/>
            <a:stCxn id="422916" idx="2"/>
            <a:endCxn id="422924" idx="1"/>
          </p:cNvCxnSpPr>
          <p:nvPr/>
        </p:nvCxnSpPr>
        <p:spPr bwMode="auto">
          <a:xfrm rot="16200000" flipH="1">
            <a:off x="4194175" y="2628900"/>
            <a:ext cx="1574800" cy="1035050"/>
          </a:xfrm>
          <a:prstGeom prst="bentConnector2">
            <a:avLst/>
          </a:prstGeom>
          <a:noFill/>
          <a:ln w="28575">
            <a:solidFill>
              <a:schemeClr val="folHlink"/>
            </a:solidFill>
            <a:miter lim="800000"/>
            <a:headEnd type="none" w="sm" len="sm"/>
            <a:tailEnd type="triangle" w="lg" len="lg"/>
          </a:ln>
        </p:spPr>
      </p:cxnSp>
      <p:cxnSp>
        <p:nvCxnSpPr>
          <p:cNvPr id="20501" name="AutoShape 21"/>
          <p:cNvCxnSpPr>
            <a:cxnSpLocks noChangeShapeType="1"/>
            <a:stCxn id="422916" idx="2"/>
            <a:endCxn id="422925" idx="1"/>
          </p:cNvCxnSpPr>
          <p:nvPr/>
        </p:nvCxnSpPr>
        <p:spPr bwMode="auto">
          <a:xfrm rot="16200000" flipH="1">
            <a:off x="3834606" y="2988469"/>
            <a:ext cx="2293938" cy="1035050"/>
          </a:xfrm>
          <a:prstGeom prst="bentConnector2">
            <a:avLst/>
          </a:prstGeom>
          <a:noFill/>
          <a:ln w="28575">
            <a:solidFill>
              <a:schemeClr val="folHlink"/>
            </a:solidFill>
            <a:miter lim="800000"/>
            <a:headEnd type="none" w="sm" len="sm"/>
            <a:tailEnd type="triangle" w="lg" len="lg"/>
          </a:ln>
        </p:spPr>
      </p:cxnSp>
      <p:cxnSp>
        <p:nvCxnSpPr>
          <p:cNvPr id="20502" name="AutoShape 22"/>
          <p:cNvCxnSpPr>
            <a:cxnSpLocks noChangeShapeType="1"/>
            <a:stCxn id="422916" idx="2"/>
            <a:endCxn id="422926" idx="1"/>
          </p:cNvCxnSpPr>
          <p:nvPr/>
        </p:nvCxnSpPr>
        <p:spPr bwMode="auto">
          <a:xfrm rot="16200000" flipH="1">
            <a:off x="3475037" y="3348038"/>
            <a:ext cx="3013075" cy="1035050"/>
          </a:xfrm>
          <a:prstGeom prst="bentConnector2">
            <a:avLst/>
          </a:prstGeom>
          <a:noFill/>
          <a:ln w="28575">
            <a:solidFill>
              <a:schemeClr val="folHlink"/>
            </a:solidFill>
            <a:miter lim="800000"/>
            <a:headEnd type="none" w="sm" len="sm"/>
            <a:tailEnd type="triangle" w="lg" len="lg"/>
          </a:ln>
        </p:spPr>
      </p:cxnSp>
      <p:sp>
        <p:nvSpPr>
          <p:cNvPr id="422935" name="Text Box 23"/>
          <p:cNvSpPr txBox="1">
            <a:spLocks noChangeArrowheads="1"/>
          </p:cNvSpPr>
          <p:nvPr/>
        </p:nvSpPr>
        <p:spPr bwMode="auto">
          <a:xfrm>
            <a:off x="1692275" y="1916113"/>
            <a:ext cx="1727200" cy="641350"/>
          </a:xfrm>
          <a:prstGeom prst="rect">
            <a:avLst/>
          </a:prstGeom>
          <a:noFill/>
          <a:ln w="12700">
            <a:noFill/>
            <a:miter lim="800000"/>
            <a:headEnd type="none" w="sm" len="sm"/>
            <a:tailEnd type="none" w="sm" len="sm"/>
          </a:ln>
          <a:effectLst/>
        </p:spPr>
        <p:txBody>
          <a:bodyPr>
            <a:spAutoFit/>
          </a:bodyPr>
          <a:lstStyle/>
          <a:p>
            <a:pPr algn="ctr" eaLnBrk="0" hangingPunct="0">
              <a:spcBef>
                <a:spcPct val="50000"/>
              </a:spcBef>
              <a:defRPr/>
            </a:pPr>
            <a:r>
              <a:rPr lang="zh-CN" altLang="en-US" b="1">
                <a:effectLst>
                  <a:outerShdw blurRad="38100" dist="38100" dir="2700000" algn="tl">
                    <a:srgbClr val="C0C0C0"/>
                  </a:outerShdw>
                </a:effectLst>
              </a:rPr>
              <a:t>静态模型</a:t>
            </a:r>
            <a:br>
              <a:rPr lang="zh-CN" altLang="en-US" b="1">
                <a:effectLst>
                  <a:outerShdw blurRad="38100" dist="38100" dir="2700000" algn="tl">
                    <a:srgbClr val="C0C0C0"/>
                  </a:outerShdw>
                </a:effectLst>
              </a:rPr>
            </a:br>
            <a:r>
              <a:rPr lang="en-US" altLang="zh-CN" b="1">
                <a:effectLst>
                  <a:outerShdw blurRad="38100" dist="38100" dir="2700000" algn="tl">
                    <a:srgbClr val="C0C0C0"/>
                  </a:outerShdw>
                </a:effectLst>
              </a:rPr>
              <a:t>(</a:t>
            </a:r>
            <a:r>
              <a:rPr lang="zh-CN" altLang="en-US" b="1">
                <a:effectLst>
                  <a:outerShdw blurRad="38100" dist="38100" dir="2700000" algn="tl">
                    <a:srgbClr val="C0C0C0"/>
                  </a:outerShdw>
                </a:effectLst>
              </a:rPr>
              <a:t>系统结构</a:t>
            </a:r>
            <a:r>
              <a:rPr lang="en-US" altLang="zh-CN" b="1">
                <a:effectLst>
                  <a:outerShdw blurRad="38100" dist="38100" dir="2700000" algn="tl">
                    <a:srgbClr val="C0C0C0"/>
                  </a:outerShdw>
                </a:effectLst>
              </a:rPr>
              <a:t>)</a:t>
            </a:r>
          </a:p>
        </p:txBody>
      </p:sp>
      <p:sp>
        <p:nvSpPr>
          <p:cNvPr id="422936" name="Text Box 24"/>
          <p:cNvSpPr txBox="1">
            <a:spLocks noChangeArrowheads="1"/>
          </p:cNvSpPr>
          <p:nvPr/>
        </p:nvSpPr>
        <p:spPr bwMode="auto">
          <a:xfrm>
            <a:off x="5580063" y="1916113"/>
            <a:ext cx="1727200" cy="641350"/>
          </a:xfrm>
          <a:prstGeom prst="rect">
            <a:avLst/>
          </a:prstGeom>
          <a:noFill/>
          <a:ln w="12700">
            <a:noFill/>
            <a:miter lim="800000"/>
            <a:headEnd type="none" w="sm" len="sm"/>
            <a:tailEnd type="none" w="sm" len="sm"/>
          </a:ln>
          <a:effectLst/>
        </p:spPr>
        <p:txBody>
          <a:bodyPr>
            <a:spAutoFit/>
          </a:bodyPr>
          <a:lstStyle/>
          <a:p>
            <a:pPr algn="ctr" eaLnBrk="0" hangingPunct="0">
              <a:spcBef>
                <a:spcPct val="50000"/>
              </a:spcBef>
              <a:defRPr/>
            </a:pPr>
            <a:r>
              <a:rPr lang="zh-CN" altLang="en-US" b="1">
                <a:effectLst>
                  <a:outerShdw blurRad="38100" dist="38100" dir="2700000" algn="tl">
                    <a:srgbClr val="C0C0C0"/>
                  </a:outerShdw>
                </a:effectLst>
              </a:rPr>
              <a:t>动态模型</a:t>
            </a:r>
            <a:br>
              <a:rPr lang="zh-CN" altLang="en-US" b="1">
                <a:effectLst>
                  <a:outerShdw blurRad="38100" dist="38100" dir="2700000" algn="tl">
                    <a:srgbClr val="C0C0C0"/>
                  </a:outerShdw>
                </a:effectLst>
              </a:rPr>
            </a:br>
            <a:r>
              <a:rPr lang="en-US" altLang="zh-CN" b="1">
                <a:effectLst>
                  <a:outerShdw blurRad="38100" dist="38100" dir="2700000" algn="tl">
                    <a:srgbClr val="C0C0C0"/>
                  </a:outerShdw>
                </a:effectLst>
              </a:rPr>
              <a:t>(</a:t>
            </a:r>
            <a:r>
              <a:rPr lang="zh-CN" altLang="en-US" b="1">
                <a:effectLst>
                  <a:outerShdw blurRad="38100" dist="38100" dir="2700000" algn="tl">
                    <a:srgbClr val="C0C0C0"/>
                  </a:outerShdw>
                </a:effectLst>
              </a:rPr>
              <a:t>系统行为</a:t>
            </a:r>
            <a:r>
              <a:rPr lang="en-US" altLang="zh-CN" b="1">
                <a:effectLst>
                  <a:outerShdw blurRad="38100" dist="38100" dir="2700000" algn="tl">
                    <a:srgbClr val="C0C0C0"/>
                  </a:outerShdw>
                </a:effectLst>
              </a:rPr>
              <a:t>)</a:t>
            </a:r>
          </a:p>
        </p:txBody>
      </p:sp>
      <p:sp>
        <p:nvSpPr>
          <p:cNvPr id="25" name="文本框 24">
            <a:extLst>
              <a:ext uri="{FF2B5EF4-FFF2-40B4-BE49-F238E27FC236}">
                <a16:creationId xmlns:a16="http://schemas.microsoft.com/office/drawing/2014/main" id="{7423EAD7-840F-4857-B9F2-2A46C002FB6A}"/>
              </a:ext>
            </a:extLst>
          </p:cNvPr>
          <p:cNvSpPr txBox="1"/>
          <p:nvPr/>
        </p:nvSpPr>
        <p:spPr>
          <a:xfrm>
            <a:off x="7397750" y="6205538"/>
            <a:ext cx="1143000" cy="369332"/>
          </a:xfrm>
          <a:prstGeom prst="rect">
            <a:avLst/>
          </a:prstGeom>
          <a:noFill/>
        </p:spPr>
        <p:txBody>
          <a:bodyPr wrap="square" rtlCol="0">
            <a:spAutoFit/>
          </a:bodyPr>
          <a:lstStyle/>
          <a:p>
            <a:r>
              <a:rPr lang="en-US" altLang="zh-CN" b="1" dirty="0" err="1">
                <a:solidFill>
                  <a:srgbClr val="FF0000"/>
                </a:solidFill>
              </a:rPr>
              <a:t>ch</a:t>
            </a:r>
            <a:r>
              <a:rPr lang="en-US" altLang="zh-CN" b="1" dirty="0">
                <a:solidFill>
                  <a:srgbClr val="FF0000"/>
                </a:solidFill>
              </a:rPr>
              <a:t> 2</a:t>
            </a:r>
            <a:endParaRPr lang="en-US" b="1"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4" presetClass="entr" presetSubtype="0" fill="hold" grpId="0" nodeType="afterEffect">
                                  <p:stCondLst>
                                    <p:cond delay="0"/>
                                  </p:stCondLst>
                                  <p:childTnLst>
                                    <p:set>
                                      <p:cBhvr>
                                        <p:cTn id="6" dur="1" fill="hold">
                                          <p:stCondLst>
                                            <p:cond delay="0"/>
                                          </p:stCondLst>
                                        </p:cTn>
                                        <p:tgtEl>
                                          <p:spTgt spid="422938"/>
                                        </p:tgtEl>
                                        <p:attrNameLst>
                                          <p:attrName>style.visibility</p:attrName>
                                        </p:attrNameLst>
                                      </p:cBhvr>
                                      <p:to>
                                        <p:strVal val="visible"/>
                                      </p:to>
                                    </p:set>
                                    <p:anim to="" calcmode="lin" valueType="num">
                                      <p:cBhvr>
                                        <p:cTn id="7" dur="1" fill="hold"/>
                                        <p:tgtEl>
                                          <p:spTgt spid="422938"/>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2938"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灯片编号占位符 5"/>
          <p:cNvSpPr>
            <a:spLocks noGrp="1"/>
          </p:cNvSpPr>
          <p:nvPr>
            <p:ph type="sldNum" sz="quarter" idx="10"/>
          </p:nvPr>
        </p:nvSpPr>
        <p:spPr>
          <a:noFill/>
        </p:spPr>
        <p:txBody>
          <a:bodyPr/>
          <a:lstStyle/>
          <a:p>
            <a:fld id="{4A890B51-CC3C-4C53-A952-958201908A73}" type="slidenum">
              <a:rPr lang="zh-CN" altLang="en-US" smtClean="0"/>
              <a:pPr/>
              <a:t>50</a:t>
            </a:fld>
            <a:endParaRPr lang="en-US" altLang="zh-CN" dirty="0"/>
          </a:p>
        </p:txBody>
      </p:sp>
      <p:sp>
        <p:nvSpPr>
          <p:cNvPr id="48131" name="Rectangle 2"/>
          <p:cNvSpPr>
            <a:spLocks noChangeArrowheads="1"/>
          </p:cNvSpPr>
          <p:nvPr/>
        </p:nvSpPr>
        <p:spPr bwMode="auto">
          <a:xfrm>
            <a:off x="1004888" y="1773238"/>
            <a:ext cx="8139112" cy="1006475"/>
          </a:xfrm>
          <a:prstGeom prst="rect">
            <a:avLst/>
          </a:prstGeom>
          <a:noFill/>
          <a:ln w="9525" algn="ctr">
            <a:noFill/>
            <a:miter lim="800000"/>
            <a:headEnd/>
            <a:tailEnd/>
          </a:ln>
        </p:spPr>
        <p:txBody>
          <a:bodyPr>
            <a:spAutoFit/>
          </a:bodyPr>
          <a:lstStyle/>
          <a:p>
            <a:pPr algn="just"/>
            <a:r>
              <a:rPr kumimoji="1" lang="zh-CN" altLang="en-US" sz="2000">
                <a:solidFill>
                  <a:schemeClr val="accent2"/>
                </a:solidFill>
                <a:latin typeface="楷体_GB2312" pitchFamily="49" charset="-122"/>
                <a:ea typeface="楷体_GB2312" pitchFamily="49" charset="-122"/>
              </a:rPr>
              <a:t>泛化</a:t>
            </a:r>
            <a:r>
              <a:rPr kumimoji="1" lang="zh-CN" altLang="en-US" sz="2000">
                <a:latin typeface="楷体_GB2312" pitchFamily="49" charset="-122"/>
                <a:ea typeface="楷体_GB2312" pitchFamily="49" charset="-122"/>
              </a:rPr>
              <a:t>关系：泛化关系是事物之间的一种特殊</a:t>
            </a:r>
            <a:r>
              <a:rPr kumimoji="1" lang="en-US" altLang="zh-CN" sz="2000">
                <a:latin typeface="楷体_GB2312" pitchFamily="49" charset="-122"/>
                <a:ea typeface="楷体_GB2312" pitchFamily="49" charset="-122"/>
              </a:rPr>
              <a:t>/</a:t>
            </a:r>
            <a:r>
              <a:rPr kumimoji="1" lang="zh-CN" altLang="en-US" sz="2000">
                <a:latin typeface="楷体_GB2312" pitchFamily="49" charset="-122"/>
                <a:ea typeface="楷体_GB2312" pitchFamily="49" charset="-122"/>
              </a:rPr>
              <a:t>一般关系，特殊元素（子元素）的对象可替代一般元素（父元素）的对象，也就是我们在面向对象学中常常提起的继承。 </a:t>
            </a:r>
          </a:p>
        </p:txBody>
      </p:sp>
      <p:sp>
        <p:nvSpPr>
          <p:cNvPr id="487427" name="Text Box 3"/>
          <p:cNvSpPr txBox="1">
            <a:spLocks noChangeArrowheads="1"/>
          </p:cNvSpPr>
          <p:nvPr/>
        </p:nvSpPr>
        <p:spPr bwMode="auto">
          <a:xfrm>
            <a:off x="5724525" y="1268413"/>
            <a:ext cx="3048000" cy="457200"/>
          </a:xfrm>
          <a:prstGeom prst="rect">
            <a:avLst/>
          </a:prstGeom>
          <a:solidFill>
            <a:srgbClr val="CCFFFF"/>
          </a:solidFill>
          <a:ln w="9525" algn="ctr">
            <a:noFill/>
            <a:miter lim="800000"/>
            <a:headEnd/>
            <a:tailEnd/>
          </a:ln>
          <a:effectLst/>
        </p:spPr>
        <p:txBody>
          <a:bodyPr>
            <a:spAutoFit/>
          </a:bodyPr>
          <a:lstStyle/>
          <a:p>
            <a:pPr>
              <a:spcBef>
                <a:spcPct val="50000"/>
              </a:spcBef>
              <a:defRPr/>
            </a:pPr>
            <a:r>
              <a:rPr lang="en-US" altLang="zh-CN" sz="2400" b="1">
                <a:solidFill>
                  <a:srgbClr val="A50021"/>
                </a:solidFill>
                <a:effectLst>
                  <a:outerShdw blurRad="38100" dist="38100" dir="2700000" algn="tl">
                    <a:srgbClr val="000000"/>
                  </a:outerShdw>
                </a:effectLst>
                <a:latin typeface="宋体" pitchFamily="2" charset="-122"/>
              </a:rPr>
              <a:t>3</a:t>
            </a:r>
            <a:r>
              <a:rPr lang="zh-CN" altLang="en-US" sz="2400" b="1">
                <a:solidFill>
                  <a:srgbClr val="A50021"/>
                </a:solidFill>
                <a:effectLst>
                  <a:outerShdw blurRad="38100" dist="38100" dir="2700000" algn="tl">
                    <a:srgbClr val="000000"/>
                  </a:outerShdw>
                </a:effectLst>
                <a:latin typeface="宋体" pitchFamily="2" charset="-122"/>
              </a:rPr>
              <a:t>、模型元素 </a:t>
            </a:r>
          </a:p>
        </p:txBody>
      </p:sp>
      <p:sp>
        <p:nvSpPr>
          <p:cNvPr id="487428" name="Text Box 4"/>
          <p:cNvSpPr txBox="1">
            <a:spLocks noChangeArrowheads="1"/>
          </p:cNvSpPr>
          <p:nvPr/>
        </p:nvSpPr>
        <p:spPr bwMode="auto">
          <a:xfrm>
            <a:off x="250825" y="1125538"/>
            <a:ext cx="5041900" cy="528637"/>
          </a:xfrm>
          <a:prstGeom prst="rect">
            <a:avLst/>
          </a:prstGeom>
          <a:solidFill>
            <a:srgbClr val="C0C0C0"/>
          </a:solidFill>
          <a:ln w="9525" algn="ctr">
            <a:solidFill>
              <a:schemeClr val="bg2"/>
            </a:solidFill>
            <a:miter lim="800000"/>
            <a:headEnd/>
            <a:tailEnd/>
          </a:ln>
          <a:effectLst/>
        </p:spPr>
        <p:txBody>
          <a:bodyPr>
            <a:spAutoFit/>
          </a:bodyPr>
          <a:lstStyle/>
          <a:p>
            <a:pPr>
              <a:spcBef>
                <a:spcPct val="50000"/>
              </a:spcBef>
              <a:defRPr/>
            </a:pPr>
            <a:r>
              <a:rPr lang="zh-CN" altLang="en-US" sz="2800" b="1" i="1">
                <a:solidFill>
                  <a:srgbClr val="A50021"/>
                </a:solidFill>
                <a:effectLst>
                  <a:outerShdw blurRad="38100" dist="38100" dir="2700000" algn="tl">
                    <a:srgbClr val="000000"/>
                  </a:outerShdw>
                </a:effectLst>
                <a:latin typeface="宋体" pitchFamily="2" charset="-122"/>
              </a:rPr>
              <a:t>二、常用的</a:t>
            </a:r>
            <a:r>
              <a:rPr lang="en-US" altLang="zh-CN" sz="2800" b="1" i="1">
                <a:solidFill>
                  <a:srgbClr val="A50021"/>
                </a:solidFill>
                <a:effectLst>
                  <a:outerShdw blurRad="38100" dist="38100" dir="2700000" algn="tl">
                    <a:srgbClr val="000000"/>
                  </a:outerShdw>
                </a:effectLst>
                <a:latin typeface="宋体" pitchFamily="2" charset="-122"/>
              </a:rPr>
              <a:t>UML</a:t>
            </a:r>
            <a:r>
              <a:rPr lang="zh-CN" altLang="en-US" sz="2800" b="1" i="1">
                <a:solidFill>
                  <a:srgbClr val="A50021"/>
                </a:solidFill>
                <a:effectLst>
                  <a:outerShdw blurRad="38100" dist="38100" dir="2700000" algn="tl">
                    <a:srgbClr val="000000"/>
                  </a:outerShdw>
                </a:effectLst>
                <a:latin typeface="宋体" pitchFamily="2" charset="-122"/>
              </a:rPr>
              <a:t>元素分析</a:t>
            </a:r>
          </a:p>
        </p:txBody>
      </p:sp>
      <p:sp>
        <p:nvSpPr>
          <p:cNvPr id="48134" name="Text Box 5"/>
          <p:cNvSpPr txBox="1">
            <a:spLocks noChangeArrowheads="1"/>
          </p:cNvSpPr>
          <p:nvPr/>
        </p:nvSpPr>
        <p:spPr bwMode="auto">
          <a:xfrm>
            <a:off x="179388" y="1916113"/>
            <a:ext cx="671512" cy="1008062"/>
          </a:xfrm>
          <a:prstGeom prst="rect">
            <a:avLst/>
          </a:prstGeom>
          <a:solidFill>
            <a:schemeClr val="bg2"/>
          </a:solidFill>
          <a:ln w="9525">
            <a:noFill/>
            <a:miter lim="800000"/>
            <a:headEnd/>
            <a:tailEnd/>
          </a:ln>
        </p:spPr>
        <p:txBody>
          <a:bodyPr vert="eaVert">
            <a:spAutoFit/>
          </a:bodyPr>
          <a:lstStyle/>
          <a:p>
            <a:pPr>
              <a:spcBef>
                <a:spcPct val="50000"/>
              </a:spcBef>
            </a:pPr>
            <a:r>
              <a:rPr kumimoji="1" lang="zh-CN" altLang="en-US" sz="3200" b="1">
                <a:solidFill>
                  <a:srgbClr val="A50021"/>
                </a:solidFill>
                <a:latin typeface="楷体_GB2312" pitchFamily="49" charset="-122"/>
                <a:ea typeface="楷体_GB2312" pitchFamily="49" charset="-122"/>
              </a:rPr>
              <a:t>关系</a:t>
            </a:r>
          </a:p>
        </p:txBody>
      </p:sp>
      <p:sp>
        <p:nvSpPr>
          <p:cNvPr id="48135" name="Rectangle 6"/>
          <p:cNvSpPr>
            <a:spLocks noChangeArrowheads="1"/>
          </p:cNvSpPr>
          <p:nvPr/>
        </p:nvSpPr>
        <p:spPr bwMode="auto">
          <a:xfrm>
            <a:off x="1004888" y="4221163"/>
            <a:ext cx="8139112" cy="701675"/>
          </a:xfrm>
          <a:prstGeom prst="rect">
            <a:avLst/>
          </a:prstGeom>
          <a:noFill/>
          <a:ln w="9525" algn="ctr">
            <a:noFill/>
            <a:miter lim="800000"/>
            <a:headEnd/>
            <a:tailEnd/>
          </a:ln>
        </p:spPr>
        <p:txBody>
          <a:bodyPr>
            <a:spAutoFit/>
          </a:bodyPr>
          <a:lstStyle/>
          <a:p>
            <a:pPr algn="just"/>
            <a:r>
              <a:rPr kumimoji="1" lang="zh-CN" altLang="en-US" sz="2000">
                <a:solidFill>
                  <a:srgbClr val="FFCCFF"/>
                </a:solidFill>
                <a:latin typeface="黑体" pitchFamily="2" charset="-122"/>
                <a:ea typeface="黑体" pitchFamily="2" charset="-122"/>
              </a:rPr>
              <a:t>  </a:t>
            </a:r>
            <a:r>
              <a:rPr kumimoji="1" lang="zh-CN" altLang="en-US" sz="2000">
                <a:solidFill>
                  <a:schemeClr val="accent2"/>
                </a:solidFill>
                <a:latin typeface="楷体_GB2312" pitchFamily="49" charset="-122"/>
                <a:ea typeface="楷体_GB2312" pitchFamily="49" charset="-122"/>
              </a:rPr>
              <a:t>实现</a:t>
            </a:r>
            <a:r>
              <a:rPr kumimoji="1" lang="zh-CN" altLang="en-US" sz="2000">
                <a:latin typeface="楷体_GB2312" pitchFamily="49" charset="-122"/>
                <a:ea typeface="楷体_GB2312" pitchFamily="49" charset="-122"/>
              </a:rPr>
              <a:t>关系：实现关系也是</a:t>
            </a:r>
            <a:r>
              <a:rPr kumimoji="1" lang="en-US" altLang="zh-CN" sz="2000">
                <a:latin typeface="楷体_GB2312" pitchFamily="49" charset="-122"/>
                <a:ea typeface="楷体_GB2312" pitchFamily="49" charset="-122"/>
              </a:rPr>
              <a:t>UML</a:t>
            </a:r>
            <a:r>
              <a:rPr kumimoji="1" lang="zh-CN" altLang="en-US" sz="2000">
                <a:latin typeface="楷体_GB2312" pitchFamily="49" charset="-122"/>
                <a:ea typeface="楷体_GB2312" pitchFamily="49" charset="-122"/>
              </a:rPr>
              <a:t>元素之间的一种语义关系，它描述了一组操作的规约和一组对操作的具体实现之间的语义关系。 </a:t>
            </a:r>
          </a:p>
        </p:txBody>
      </p:sp>
      <p:pic>
        <p:nvPicPr>
          <p:cNvPr id="48136" name="Picture 7"/>
          <p:cNvPicPr>
            <a:picLocks noChangeAspect="1" noChangeArrowheads="1"/>
          </p:cNvPicPr>
          <p:nvPr/>
        </p:nvPicPr>
        <p:blipFill>
          <a:blip r:embed="rId2"/>
          <a:srcRect/>
          <a:stretch>
            <a:fillRect/>
          </a:stretch>
        </p:blipFill>
        <p:spPr bwMode="auto">
          <a:xfrm>
            <a:off x="1835150" y="2924175"/>
            <a:ext cx="6192838" cy="1141413"/>
          </a:xfrm>
          <a:prstGeom prst="rect">
            <a:avLst/>
          </a:prstGeom>
          <a:noFill/>
          <a:ln w="9525">
            <a:noFill/>
            <a:miter lim="800000"/>
            <a:headEnd/>
            <a:tailEnd/>
          </a:ln>
        </p:spPr>
      </p:pic>
      <p:pic>
        <p:nvPicPr>
          <p:cNvPr id="48137" name="Picture 8"/>
          <p:cNvPicPr>
            <a:picLocks noChangeAspect="1" noChangeArrowheads="1"/>
          </p:cNvPicPr>
          <p:nvPr/>
        </p:nvPicPr>
        <p:blipFill>
          <a:blip r:embed="rId3"/>
          <a:srcRect/>
          <a:stretch>
            <a:fillRect/>
          </a:stretch>
        </p:blipFill>
        <p:spPr bwMode="auto">
          <a:xfrm>
            <a:off x="1835150" y="5013325"/>
            <a:ext cx="5616575" cy="1604963"/>
          </a:xfrm>
          <a:prstGeom prst="rect">
            <a:avLst/>
          </a:prstGeom>
          <a:noFill/>
          <a:ln w="9525">
            <a:noFill/>
            <a:miter lim="800000"/>
            <a:headEnd/>
            <a:tailEnd/>
          </a:ln>
        </p:spPr>
      </p:pic>
      <p:sp>
        <p:nvSpPr>
          <p:cNvPr id="10" name="文本框 9">
            <a:extLst>
              <a:ext uri="{FF2B5EF4-FFF2-40B4-BE49-F238E27FC236}">
                <a16:creationId xmlns:a16="http://schemas.microsoft.com/office/drawing/2014/main" id="{02866C8D-5F17-46D1-BDBF-E5D855A4E771}"/>
              </a:ext>
            </a:extLst>
          </p:cNvPr>
          <p:cNvSpPr txBox="1"/>
          <p:nvPr/>
        </p:nvSpPr>
        <p:spPr>
          <a:xfrm>
            <a:off x="7397750" y="6205538"/>
            <a:ext cx="1143000" cy="369332"/>
          </a:xfrm>
          <a:prstGeom prst="rect">
            <a:avLst/>
          </a:prstGeom>
          <a:noFill/>
        </p:spPr>
        <p:txBody>
          <a:bodyPr wrap="square" rtlCol="0">
            <a:spAutoFit/>
          </a:bodyPr>
          <a:lstStyle/>
          <a:p>
            <a:r>
              <a:rPr lang="en-US" altLang="zh-CN" b="1" dirty="0" err="1">
                <a:solidFill>
                  <a:srgbClr val="FF0000"/>
                </a:solidFill>
              </a:rPr>
              <a:t>ch</a:t>
            </a:r>
            <a:r>
              <a:rPr lang="en-US" altLang="zh-CN" b="1" dirty="0">
                <a:solidFill>
                  <a:srgbClr val="FF0000"/>
                </a:solidFill>
              </a:rPr>
              <a:t> 2</a:t>
            </a:r>
            <a:endParaRPr lang="en-US" b="1" dirty="0">
              <a:solidFill>
                <a:srgbClr val="FF0000"/>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96FE61DD-4008-4647-88EE-6ABE22C449C8}"/>
              </a:ext>
            </a:extLst>
          </p:cNvPr>
          <p:cNvSpPr>
            <a:spLocks noGrp="1"/>
          </p:cNvSpPr>
          <p:nvPr>
            <p:ph type="sldNum" sz="quarter" idx="10"/>
          </p:nvPr>
        </p:nvSpPr>
        <p:spPr/>
        <p:txBody>
          <a:bodyPr/>
          <a:lstStyle/>
          <a:p>
            <a:pPr>
              <a:defRPr/>
            </a:pPr>
            <a:r>
              <a:rPr lang="zh-CN" altLang="en-US"/>
              <a:t>第</a:t>
            </a:r>
            <a:fld id="{64BE436E-1BD9-43BF-9670-D2A30F50F618}" type="slidenum">
              <a:rPr lang="zh-CN" altLang="en-US" smtClean="0"/>
              <a:pPr>
                <a:defRPr/>
              </a:pPr>
              <a:t>51</a:t>
            </a:fld>
            <a:r>
              <a:rPr lang="zh-CN" altLang="en-US"/>
              <a:t>页</a:t>
            </a:r>
          </a:p>
        </p:txBody>
      </p:sp>
      <p:pic>
        <p:nvPicPr>
          <p:cNvPr id="6" name="图片 5">
            <a:extLst>
              <a:ext uri="{FF2B5EF4-FFF2-40B4-BE49-F238E27FC236}">
                <a16:creationId xmlns:a16="http://schemas.microsoft.com/office/drawing/2014/main" id="{028D4691-19EC-4FB3-A764-25D3CD62032E}"/>
              </a:ext>
            </a:extLst>
          </p:cNvPr>
          <p:cNvPicPr>
            <a:picLocks noChangeAspect="1"/>
          </p:cNvPicPr>
          <p:nvPr/>
        </p:nvPicPr>
        <p:blipFill>
          <a:blip r:embed="rId2"/>
          <a:stretch>
            <a:fillRect/>
          </a:stretch>
        </p:blipFill>
        <p:spPr>
          <a:xfrm>
            <a:off x="323850" y="381000"/>
            <a:ext cx="8134350" cy="6195348"/>
          </a:xfrm>
          <a:prstGeom prst="rect">
            <a:avLst/>
          </a:prstGeom>
        </p:spPr>
      </p:pic>
    </p:spTree>
    <p:extLst>
      <p:ext uri="{BB962C8B-B14F-4D97-AF65-F5344CB8AC3E}">
        <p14:creationId xmlns:p14="http://schemas.microsoft.com/office/powerpoint/2010/main" val="398692394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灯片编号占位符 5"/>
          <p:cNvSpPr>
            <a:spLocks noGrp="1"/>
          </p:cNvSpPr>
          <p:nvPr>
            <p:ph type="sldNum" sz="quarter" idx="10"/>
          </p:nvPr>
        </p:nvSpPr>
        <p:spPr>
          <a:noFill/>
        </p:spPr>
        <p:txBody>
          <a:bodyPr/>
          <a:lstStyle/>
          <a:p>
            <a:fld id="{AED8785C-D1F3-4F16-8F13-705786EC00BC}" type="slidenum">
              <a:rPr lang="zh-CN" altLang="en-US" smtClean="0"/>
              <a:pPr/>
              <a:t>52</a:t>
            </a:fld>
            <a:endParaRPr lang="en-US" altLang="zh-CN" dirty="0"/>
          </a:p>
        </p:txBody>
      </p:sp>
      <p:sp>
        <p:nvSpPr>
          <p:cNvPr id="49155" name="Rectangle 2"/>
          <p:cNvSpPr>
            <a:spLocks noChangeArrowheads="1"/>
          </p:cNvSpPr>
          <p:nvPr/>
        </p:nvSpPr>
        <p:spPr bwMode="auto">
          <a:xfrm>
            <a:off x="468313" y="1773238"/>
            <a:ext cx="4287837" cy="2835275"/>
          </a:xfrm>
          <a:prstGeom prst="rect">
            <a:avLst/>
          </a:prstGeom>
          <a:noFill/>
          <a:ln w="9525" algn="ctr">
            <a:noFill/>
            <a:miter lim="800000"/>
            <a:headEnd/>
            <a:tailEnd/>
          </a:ln>
        </p:spPr>
        <p:txBody>
          <a:bodyPr>
            <a:spAutoFit/>
          </a:bodyPr>
          <a:lstStyle/>
          <a:p>
            <a:pPr algn="just"/>
            <a:r>
              <a:rPr kumimoji="1" lang="zh-CN" altLang="en-US" sz="2000">
                <a:solidFill>
                  <a:srgbClr val="FFCCFF"/>
                </a:solidFill>
                <a:latin typeface="黑体" pitchFamily="2" charset="-122"/>
                <a:ea typeface="黑体" pitchFamily="2" charset="-122"/>
              </a:rPr>
              <a:t>  </a:t>
            </a:r>
            <a:r>
              <a:rPr kumimoji="1" lang="zh-CN" altLang="en-US" sz="2000">
                <a:latin typeface="楷体_GB2312" pitchFamily="49" charset="-122"/>
                <a:ea typeface="楷体_GB2312" pitchFamily="49" charset="-122"/>
              </a:rPr>
              <a:t>如果把模型元素当成一个对象来看待，那么模型元素本身也应该具有很多的属性，这些属性用于维护属于该模型元素的数据值。</a:t>
            </a:r>
          </a:p>
          <a:p>
            <a:pPr algn="just"/>
            <a:r>
              <a:rPr kumimoji="1" lang="zh-CN" altLang="en-US" sz="2000">
                <a:latin typeface="楷体_GB2312" pitchFamily="49" charset="-122"/>
                <a:ea typeface="楷体_GB2312" pitchFamily="49" charset="-122"/>
              </a:rPr>
              <a:t>  属性是使用</a:t>
            </a:r>
            <a:r>
              <a:rPr kumimoji="1" lang="zh-CN" altLang="en-US" sz="2000">
                <a:solidFill>
                  <a:srgbClr val="FF0000"/>
                </a:solidFill>
                <a:latin typeface="楷体_GB2312" pitchFamily="49" charset="-122"/>
                <a:ea typeface="楷体_GB2312" pitchFamily="49" charset="-122"/>
              </a:rPr>
              <a:t>名称</a:t>
            </a:r>
            <a:r>
              <a:rPr kumimoji="1" lang="zh-CN" altLang="en-US" sz="2000">
                <a:latin typeface="楷体_GB2312" pitchFamily="49" charset="-122"/>
                <a:ea typeface="楷体_GB2312" pitchFamily="49" charset="-122"/>
              </a:rPr>
              <a:t>和</a:t>
            </a:r>
            <a:r>
              <a:rPr kumimoji="1" lang="zh-CN" altLang="en-US" sz="2000">
                <a:solidFill>
                  <a:srgbClr val="FF0000"/>
                </a:solidFill>
                <a:latin typeface="楷体_GB2312" pitchFamily="49" charset="-122"/>
                <a:ea typeface="楷体_GB2312" pitchFamily="49" charset="-122"/>
              </a:rPr>
              <a:t>标记值</a:t>
            </a:r>
            <a:r>
              <a:rPr kumimoji="1" lang="zh-CN" altLang="en-US" sz="2000">
                <a:latin typeface="楷体_GB2312" pitchFamily="49" charset="-122"/>
                <a:ea typeface="楷体_GB2312" pitchFamily="49" charset="-122"/>
              </a:rPr>
              <a:t>（</a:t>
            </a:r>
            <a:r>
              <a:rPr kumimoji="1" lang="en-US" altLang="zh-CN" sz="2000">
                <a:latin typeface="楷体_GB2312" pitchFamily="49" charset="-122"/>
                <a:ea typeface="楷体_GB2312" pitchFamily="49" charset="-122"/>
              </a:rPr>
              <a:t>Tagged Value</a:t>
            </a:r>
            <a:r>
              <a:rPr kumimoji="1" lang="zh-CN" altLang="en-US" sz="2000">
                <a:latin typeface="楷体_GB2312" pitchFamily="49" charset="-122"/>
                <a:ea typeface="楷体_GB2312" pitchFamily="49" charset="-122"/>
              </a:rPr>
              <a:t>）的值来定义的。标记值指的是一种特定的类型，可以是布尔型、整型或字符型，也可以是某个类或接口的类型。</a:t>
            </a:r>
          </a:p>
        </p:txBody>
      </p:sp>
      <p:sp>
        <p:nvSpPr>
          <p:cNvPr id="488451" name="Text Box 3"/>
          <p:cNvSpPr txBox="1">
            <a:spLocks noChangeArrowheads="1"/>
          </p:cNvSpPr>
          <p:nvPr/>
        </p:nvSpPr>
        <p:spPr bwMode="auto">
          <a:xfrm>
            <a:off x="5724525" y="1268413"/>
            <a:ext cx="3048000" cy="457200"/>
          </a:xfrm>
          <a:prstGeom prst="rect">
            <a:avLst/>
          </a:prstGeom>
          <a:solidFill>
            <a:srgbClr val="CCFFFF"/>
          </a:solidFill>
          <a:ln w="9525" algn="ctr">
            <a:noFill/>
            <a:miter lim="800000"/>
            <a:headEnd/>
            <a:tailEnd/>
          </a:ln>
          <a:effectLst/>
        </p:spPr>
        <p:txBody>
          <a:bodyPr>
            <a:spAutoFit/>
          </a:bodyPr>
          <a:lstStyle/>
          <a:p>
            <a:pPr>
              <a:spcBef>
                <a:spcPct val="50000"/>
              </a:spcBef>
              <a:defRPr/>
            </a:pPr>
            <a:r>
              <a:rPr lang="en-US" altLang="zh-CN" sz="2400" b="1">
                <a:solidFill>
                  <a:srgbClr val="A50021"/>
                </a:solidFill>
                <a:effectLst>
                  <a:outerShdw blurRad="38100" dist="38100" dir="2700000" algn="tl">
                    <a:srgbClr val="000000"/>
                  </a:outerShdw>
                </a:effectLst>
                <a:latin typeface="宋体" pitchFamily="2" charset="-122"/>
              </a:rPr>
              <a:t>1</a:t>
            </a:r>
            <a:r>
              <a:rPr lang="zh-CN" altLang="en-US" sz="2400" b="1">
                <a:solidFill>
                  <a:srgbClr val="A50021"/>
                </a:solidFill>
                <a:effectLst>
                  <a:outerShdw blurRad="38100" dist="38100" dir="2700000" algn="tl">
                    <a:srgbClr val="000000"/>
                  </a:outerShdw>
                </a:effectLst>
                <a:latin typeface="宋体" pitchFamily="2" charset="-122"/>
              </a:rPr>
              <a:t>、规则说明</a:t>
            </a:r>
          </a:p>
        </p:txBody>
      </p:sp>
      <p:sp>
        <p:nvSpPr>
          <p:cNvPr id="488452" name="Text Box 4"/>
          <p:cNvSpPr txBox="1">
            <a:spLocks noChangeArrowheads="1"/>
          </p:cNvSpPr>
          <p:nvPr/>
        </p:nvSpPr>
        <p:spPr bwMode="auto">
          <a:xfrm>
            <a:off x="250825" y="1125538"/>
            <a:ext cx="5041900" cy="528637"/>
          </a:xfrm>
          <a:prstGeom prst="rect">
            <a:avLst/>
          </a:prstGeom>
          <a:solidFill>
            <a:srgbClr val="C0C0C0"/>
          </a:solidFill>
          <a:ln w="9525" algn="ctr">
            <a:solidFill>
              <a:schemeClr val="bg2"/>
            </a:solidFill>
            <a:miter lim="800000"/>
            <a:headEnd/>
            <a:tailEnd/>
          </a:ln>
          <a:effectLst/>
        </p:spPr>
        <p:txBody>
          <a:bodyPr>
            <a:spAutoFit/>
          </a:bodyPr>
          <a:lstStyle/>
          <a:p>
            <a:pPr>
              <a:spcBef>
                <a:spcPct val="50000"/>
              </a:spcBef>
              <a:defRPr/>
            </a:pPr>
            <a:r>
              <a:rPr lang="zh-CN" altLang="en-US" sz="2800" b="1" i="1" dirty="0">
                <a:solidFill>
                  <a:srgbClr val="A50021"/>
                </a:solidFill>
                <a:effectLst>
                  <a:outerShdw blurRad="38100" dist="38100" dir="2700000" algn="tl">
                    <a:srgbClr val="000000"/>
                  </a:outerShdw>
                </a:effectLst>
                <a:latin typeface="宋体" pitchFamily="2" charset="-122"/>
              </a:rPr>
              <a:t>三、</a:t>
            </a:r>
            <a:r>
              <a:rPr lang="en-US" altLang="zh-CN" sz="2800" b="1" i="1" dirty="0">
                <a:solidFill>
                  <a:srgbClr val="A50021"/>
                </a:solidFill>
                <a:effectLst>
                  <a:outerShdw blurRad="38100" dist="38100" dir="2700000" algn="tl">
                    <a:srgbClr val="000000"/>
                  </a:outerShdw>
                </a:effectLst>
                <a:latin typeface="宋体" pitchFamily="2" charset="-122"/>
              </a:rPr>
              <a:t>UML</a:t>
            </a:r>
            <a:r>
              <a:rPr lang="zh-CN" altLang="en-US" sz="2800" b="1" i="1" dirty="0">
                <a:solidFill>
                  <a:srgbClr val="A50021"/>
                </a:solidFill>
                <a:effectLst>
                  <a:outerShdw blurRad="38100" dist="38100" dir="2700000" algn="tl">
                    <a:srgbClr val="000000"/>
                  </a:outerShdw>
                </a:effectLst>
                <a:latin typeface="宋体" pitchFamily="2" charset="-122"/>
              </a:rPr>
              <a:t>的公共机制</a:t>
            </a:r>
          </a:p>
        </p:txBody>
      </p:sp>
      <p:pic>
        <p:nvPicPr>
          <p:cNvPr id="49158" name="Picture 5"/>
          <p:cNvPicPr>
            <a:picLocks noChangeAspect="1" noChangeArrowheads="1"/>
          </p:cNvPicPr>
          <p:nvPr/>
        </p:nvPicPr>
        <p:blipFill>
          <a:blip r:embed="rId2"/>
          <a:srcRect/>
          <a:stretch>
            <a:fillRect/>
          </a:stretch>
        </p:blipFill>
        <p:spPr bwMode="auto">
          <a:xfrm>
            <a:off x="4932363" y="1844675"/>
            <a:ext cx="3883025" cy="4392613"/>
          </a:xfrm>
          <a:prstGeom prst="rect">
            <a:avLst/>
          </a:prstGeom>
          <a:noFill/>
          <a:ln w="9525">
            <a:noFill/>
            <a:miter lim="800000"/>
            <a:headEnd/>
            <a:tailEnd/>
          </a:ln>
        </p:spPr>
      </p:pic>
      <p:sp>
        <p:nvSpPr>
          <p:cNvPr id="7" name="文本框 6">
            <a:extLst>
              <a:ext uri="{FF2B5EF4-FFF2-40B4-BE49-F238E27FC236}">
                <a16:creationId xmlns:a16="http://schemas.microsoft.com/office/drawing/2014/main" id="{A4B7CD8D-0D56-4E23-9E58-000F281D5039}"/>
              </a:ext>
            </a:extLst>
          </p:cNvPr>
          <p:cNvSpPr txBox="1"/>
          <p:nvPr/>
        </p:nvSpPr>
        <p:spPr>
          <a:xfrm>
            <a:off x="7397750" y="6205538"/>
            <a:ext cx="1143000" cy="369332"/>
          </a:xfrm>
          <a:prstGeom prst="rect">
            <a:avLst/>
          </a:prstGeom>
          <a:noFill/>
        </p:spPr>
        <p:txBody>
          <a:bodyPr wrap="square" rtlCol="0">
            <a:spAutoFit/>
          </a:bodyPr>
          <a:lstStyle/>
          <a:p>
            <a:r>
              <a:rPr lang="en-US" altLang="zh-CN" b="1" dirty="0" err="1">
                <a:solidFill>
                  <a:srgbClr val="FF0000"/>
                </a:solidFill>
              </a:rPr>
              <a:t>ch</a:t>
            </a:r>
            <a:r>
              <a:rPr lang="en-US" altLang="zh-CN" b="1" dirty="0">
                <a:solidFill>
                  <a:srgbClr val="FF0000"/>
                </a:solidFill>
              </a:rPr>
              <a:t> 2</a:t>
            </a:r>
            <a:endParaRPr lang="en-US" b="1" dirty="0">
              <a:solidFill>
                <a:srgbClr val="FF0000"/>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灯片编号占位符 5"/>
          <p:cNvSpPr>
            <a:spLocks noGrp="1"/>
          </p:cNvSpPr>
          <p:nvPr>
            <p:ph type="sldNum" sz="quarter" idx="10"/>
          </p:nvPr>
        </p:nvSpPr>
        <p:spPr>
          <a:noFill/>
        </p:spPr>
        <p:txBody>
          <a:bodyPr/>
          <a:lstStyle/>
          <a:p>
            <a:fld id="{D759469A-C8F0-4DFE-A5AF-A6CC551147A3}" type="slidenum">
              <a:rPr lang="zh-CN" altLang="en-US" smtClean="0"/>
              <a:pPr/>
              <a:t>53</a:t>
            </a:fld>
            <a:endParaRPr lang="en-US" altLang="zh-CN" dirty="0"/>
          </a:p>
        </p:txBody>
      </p:sp>
      <p:sp>
        <p:nvSpPr>
          <p:cNvPr id="50179" name="Rectangle 2"/>
          <p:cNvSpPr>
            <a:spLocks noChangeArrowheads="1"/>
          </p:cNvSpPr>
          <p:nvPr/>
        </p:nvSpPr>
        <p:spPr bwMode="auto">
          <a:xfrm>
            <a:off x="468313" y="1773238"/>
            <a:ext cx="8064500" cy="1616075"/>
          </a:xfrm>
          <a:prstGeom prst="rect">
            <a:avLst/>
          </a:prstGeom>
          <a:noFill/>
          <a:ln w="9525" algn="ctr">
            <a:noFill/>
            <a:miter lim="800000"/>
            <a:headEnd/>
            <a:tailEnd/>
          </a:ln>
        </p:spPr>
        <p:txBody>
          <a:bodyPr>
            <a:spAutoFit/>
          </a:bodyPr>
          <a:lstStyle/>
          <a:p>
            <a:pPr algn="just"/>
            <a:r>
              <a:rPr kumimoji="1" lang="zh-CN" altLang="en-US" sz="2000">
                <a:solidFill>
                  <a:srgbClr val="FFCCFF"/>
                </a:solidFill>
                <a:latin typeface="黑体" pitchFamily="2" charset="-122"/>
                <a:ea typeface="黑体" pitchFamily="2" charset="-122"/>
              </a:rPr>
              <a:t>  </a:t>
            </a:r>
            <a:r>
              <a:rPr kumimoji="1" lang="zh-CN" altLang="en-US" sz="2000">
                <a:latin typeface="楷体_GB2312" pitchFamily="49" charset="-122"/>
                <a:ea typeface="楷体_GB2312" pitchFamily="49" charset="-122"/>
              </a:rPr>
              <a:t>在</a:t>
            </a:r>
            <a:r>
              <a:rPr kumimoji="1" lang="en-US" altLang="zh-CN" sz="2000">
                <a:latin typeface="楷体_GB2312" pitchFamily="49" charset="-122"/>
                <a:ea typeface="楷体_GB2312" pitchFamily="49" charset="-122"/>
              </a:rPr>
              <a:t>UML</a:t>
            </a:r>
            <a:r>
              <a:rPr kumimoji="1" lang="zh-CN" altLang="en-US" sz="2000">
                <a:latin typeface="楷体_GB2312" pitchFamily="49" charset="-122"/>
                <a:ea typeface="楷体_GB2312" pitchFamily="49" charset="-122"/>
              </a:rPr>
              <a:t>的图形表示中，每一个模型元素都有一个基本符号，这个基本符号可视化地表达了模型元素最重要的信息。</a:t>
            </a:r>
          </a:p>
          <a:p>
            <a:pPr algn="just"/>
            <a:r>
              <a:rPr kumimoji="1" lang="zh-CN" altLang="en-US" sz="2000">
                <a:latin typeface="楷体_GB2312" pitchFamily="49" charset="-122"/>
                <a:ea typeface="楷体_GB2312" pitchFamily="49" charset="-122"/>
              </a:rPr>
              <a:t>  用户也可以把各种修饰细节加到这个符号上以扩展其含义。这种添加修饰细节的做法可以为图中的模型元素在一些视觉上的效果上发生一些变化。</a:t>
            </a:r>
          </a:p>
        </p:txBody>
      </p:sp>
      <p:sp>
        <p:nvSpPr>
          <p:cNvPr id="489475" name="Text Box 3"/>
          <p:cNvSpPr txBox="1">
            <a:spLocks noChangeArrowheads="1"/>
          </p:cNvSpPr>
          <p:nvPr/>
        </p:nvSpPr>
        <p:spPr bwMode="auto">
          <a:xfrm>
            <a:off x="5724525" y="1268413"/>
            <a:ext cx="3048000" cy="457200"/>
          </a:xfrm>
          <a:prstGeom prst="rect">
            <a:avLst/>
          </a:prstGeom>
          <a:solidFill>
            <a:srgbClr val="CCFFFF"/>
          </a:solidFill>
          <a:ln w="9525" algn="ctr">
            <a:noFill/>
            <a:miter lim="800000"/>
            <a:headEnd/>
            <a:tailEnd/>
          </a:ln>
          <a:effectLst/>
        </p:spPr>
        <p:txBody>
          <a:bodyPr>
            <a:spAutoFit/>
          </a:bodyPr>
          <a:lstStyle/>
          <a:p>
            <a:pPr>
              <a:spcBef>
                <a:spcPct val="50000"/>
              </a:spcBef>
              <a:defRPr/>
            </a:pPr>
            <a:r>
              <a:rPr lang="en-US" altLang="zh-CN" sz="2400" b="1">
                <a:solidFill>
                  <a:srgbClr val="A50021"/>
                </a:solidFill>
                <a:effectLst>
                  <a:outerShdw blurRad="38100" dist="38100" dir="2700000" algn="tl">
                    <a:srgbClr val="000000"/>
                  </a:outerShdw>
                </a:effectLst>
                <a:latin typeface="宋体" pitchFamily="2" charset="-122"/>
              </a:rPr>
              <a:t>2</a:t>
            </a:r>
            <a:r>
              <a:rPr lang="zh-CN" altLang="en-US" sz="2400" b="1">
                <a:solidFill>
                  <a:srgbClr val="A50021"/>
                </a:solidFill>
                <a:effectLst>
                  <a:outerShdw blurRad="38100" dist="38100" dir="2700000" algn="tl">
                    <a:srgbClr val="000000"/>
                  </a:outerShdw>
                </a:effectLst>
                <a:latin typeface="宋体" pitchFamily="2" charset="-122"/>
              </a:rPr>
              <a:t>、修饰</a:t>
            </a:r>
          </a:p>
        </p:txBody>
      </p:sp>
      <p:sp>
        <p:nvSpPr>
          <p:cNvPr id="489476" name="Text Box 4"/>
          <p:cNvSpPr txBox="1">
            <a:spLocks noChangeArrowheads="1"/>
          </p:cNvSpPr>
          <p:nvPr/>
        </p:nvSpPr>
        <p:spPr bwMode="auto">
          <a:xfrm>
            <a:off x="250825" y="1125538"/>
            <a:ext cx="5041900" cy="528637"/>
          </a:xfrm>
          <a:prstGeom prst="rect">
            <a:avLst/>
          </a:prstGeom>
          <a:solidFill>
            <a:srgbClr val="C0C0C0"/>
          </a:solidFill>
          <a:ln w="9525" algn="ctr">
            <a:solidFill>
              <a:schemeClr val="bg2"/>
            </a:solidFill>
            <a:miter lim="800000"/>
            <a:headEnd/>
            <a:tailEnd/>
          </a:ln>
          <a:effectLst/>
        </p:spPr>
        <p:txBody>
          <a:bodyPr>
            <a:spAutoFit/>
          </a:bodyPr>
          <a:lstStyle/>
          <a:p>
            <a:pPr>
              <a:spcBef>
                <a:spcPct val="50000"/>
              </a:spcBef>
              <a:defRPr/>
            </a:pPr>
            <a:r>
              <a:rPr lang="zh-CN" altLang="en-US" sz="2800" b="1" i="1">
                <a:solidFill>
                  <a:srgbClr val="A50021"/>
                </a:solidFill>
                <a:effectLst>
                  <a:outerShdw blurRad="38100" dist="38100" dir="2700000" algn="tl">
                    <a:srgbClr val="000000"/>
                  </a:outerShdw>
                </a:effectLst>
                <a:latin typeface="宋体" pitchFamily="2" charset="-122"/>
              </a:rPr>
              <a:t>三、</a:t>
            </a:r>
            <a:r>
              <a:rPr lang="en-US" altLang="zh-CN" sz="2800" b="1" i="1">
                <a:solidFill>
                  <a:srgbClr val="A50021"/>
                </a:solidFill>
                <a:effectLst>
                  <a:outerShdw blurRad="38100" dist="38100" dir="2700000" algn="tl">
                    <a:srgbClr val="000000"/>
                  </a:outerShdw>
                </a:effectLst>
                <a:latin typeface="宋体" pitchFamily="2" charset="-122"/>
              </a:rPr>
              <a:t>UML</a:t>
            </a:r>
            <a:r>
              <a:rPr lang="zh-CN" altLang="en-US" sz="2800" b="1" i="1">
                <a:solidFill>
                  <a:srgbClr val="A50021"/>
                </a:solidFill>
                <a:effectLst>
                  <a:outerShdw blurRad="38100" dist="38100" dir="2700000" algn="tl">
                    <a:srgbClr val="000000"/>
                  </a:outerShdw>
                </a:effectLst>
                <a:latin typeface="宋体" pitchFamily="2" charset="-122"/>
              </a:rPr>
              <a:t>的通用机制</a:t>
            </a:r>
          </a:p>
        </p:txBody>
      </p:sp>
      <p:pic>
        <p:nvPicPr>
          <p:cNvPr id="50182" name="Picture 5"/>
          <p:cNvPicPr>
            <a:picLocks noChangeAspect="1" noChangeArrowheads="1"/>
          </p:cNvPicPr>
          <p:nvPr/>
        </p:nvPicPr>
        <p:blipFill>
          <a:blip r:embed="rId2"/>
          <a:srcRect/>
          <a:stretch>
            <a:fillRect/>
          </a:stretch>
        </p:blipFill>
        <p:spPr bwMode="auto">
          <a:xfrm>
            <a:off x="2195513" y="3124200"/>
            <a:ext cx="4103687" cy="3078163"/>
          </a:xfrm>
          <a:prstGeom prst="rect">
            <a:avLst/>
          </a:prstGeom>
          <a:noFill/>
          <a:ln w="9525">
            <a:noFill/>
            <a:miter lim="800000"/>
            <a:headEnd/>
            <a:tailEnd/>
          </a:ln>
        </p:spPr>
      </p:pic>
      <p:sp>
        <p:nvSpPr>
          <p:cNvPr id="7" name="文本框 6">
            <a:extLst>
              <a:ext uri="{FF2B5EF4-FFF2-40B4-BE49-F238E27FC236}">
                <a16:creationId xmlns:a16="http://schemas.microsoft.com/office/drawing/2014/main" id="{B6429CE1-C296-4A91-BFD3-A07FD9C1F79C}"/>
              </a:ext>
            </a:extLst>
          </p:cNvPr>
          <p:cNvSpPr txBox="1"/>
          <p:nvPr/>
        </p:nvSpPr>
        <p:spPr>
          <a:xfrm>
            <a:off x="7397750" y="6205538"/>
            <a:ext cx="1143000" cy="369332"/>
          </a:xfrm>
          <a:prstGeom prst="rect">
            <a:avLst/>
          </a:prstGeom>
          <a:noFill/>
        </p:spPr>
        <p:txBody>
          <a:bodyPr wrap="square" rtlCol="0">
            <a:spAutoFit/>
          </a:bodyPr>
          <a:lstStyle/>
          <a:p>
            <a:r>
              <a:rPr lang="en-US" altLang="zh-CN" b="1" dirty="0" err="1">
                <a:solidFill>
                  <a:srgbClr val="FF0000"/>
                </a:solidFill>
              </a:rPr>
              <a:t>ch</a:t>
            </a:r>
            <a:r>
              <a:rPr lang="en-US" altLang="zh-CN" b="1" dirty="0">
                <a:solidFill>
                  <a:srgbClr val="FF0000"/>
                </a:solidFill>
              </a:rPr>
              <a:t> 2</a:t>
            </a:r>
            <a:endParaRPr lang="en-US" b="1" dirty="0">
              <a:solidFill>
                <a:srgbClr val="FF0000"/>
              </a:solidFill>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灯片编号占位符 5"/>
          <p:cNvSpPr>
            <a:spLocks noGrp="1"/>
          </p:cNvSpPr>
          <p:nvPr>
            <p:ph type="sldNum" sz="quarter" idx="10"/>
          </p:nvPr>
        </p:nvSpPr>
        <p:spPr>
          <a:noFill/>
        </p:spPr>
        <p:txBody>
          <a:bodyPr/>
          <a:lstStyle/>
          <a:p>
            <a:fld id="{C00551CE-6C89-473C-B10F-12067A3C4F35}" type="slidenum">
              <a:rPr lang="zh-CN" altLang="en-US" smtClean="0"/>
              <a:pPr/>
              <a:t>54</a:t>
            </a:fld>
            <a:endParaRPr lang="en-US" altLang="zh-CN" dirty="0"/>
          </a:p>
        </p:txBody>
      </p:sp>
      <p:sp>
        <p:nvSpPr>
          <p:cNvPr id="52227" name="Rectangle 2"/>
          <p:cNvSpPr>
            <a:spLocks noChangeArrowheads="1"/>
          </p:cNvSpPr>
          <p:nvPr/>
        </p:nvSpPr>
        <p:spPr bwMode="auto">
          <a:xfrm>
            <a:off x="468313" y="1773238"/>
            <a:ext cx="8064500" cy="3200400"/>
          </a:xfrm>
          <a:prstGeom prst="rect">
            <a:avLst/>
          </a:prstGeom>
          <a:noFill/>
          <a:ln w="9525" algn="ctr">
            <a:noFill/>
            <a:miter lim="800000"/>
            <a:headEnd/>
            <a:tailEnd/>
          </a:ln>
        </p:spPr>
        <p:txBody>
          <a:bodyPr>
            <a:spAutoFit/>
          </a:bodyPr>
          <a:lstStyle/>
          <a:p>
            <a:pPr algn="just"/>
            <a:r>
              <a:rPr kumimoji="1" lang="zh-CN" altLang="en-US" sz="2000">
                <a:solidFill>
                  <a:srgbClr val="FFCCFF"/>
                </a:solidFill>
                <a:latin typeface="黑体" pitchFamily="2" charset="-122"/>
                <a:ea typeface="黑体" pitchFamily="2" charset="-122"/>
              </a:rPr>
              <a:t>  </a:t>
            </a:r>
            <a:r>
              <a:rPr kumimoji="1" lang="zh-CN" altLang="en-US" sz="2000">
                <a:latin typeface="楷体_GB2312" pitchFamily="49" charset="-122"/>
                <a:ea typeface="楷体_GB2312" pitchFamily="49" charset="-122"/>
              </a:rPr>
              <a:t>通用划分是一种保证不同抽象概念层次的机制。通常我们可以采用两种方式进行通用划分，一种是对</a:t>
            </a:r>
            <a:r>
              <a:rPr kumimoji="1" lang="zh-CN" altLang="en-US" sz="2000">
                <a:solidFill>
                  <a:srgbClr val="FF0000"/>
                </a:solidFill>
                <a:latin typeface="楷体_GB2312" pitchFamily="49" charset="-122"/>
                <a:ea typeface="楷体_GB2312" pitchFamily="49" charset="-122"/>
              </a:rPr>
              <a:t>类和对象的划分</a:t>
            </a:r>
            <a:r>
              <a:rPr kumimoji="1" lang="zh-CN" altLang="en-US" sz="2000">
                <a:latin typeface="楷体_GB2312" pitchFamily="49" charset="-122"/>
                <a:ea typeface="楷体_GB2312" pitchFamily="49" charset="-122"/>
              </a:rPr>
              <a:t>，另外一种是对</a:t>
            </a:r>
            <a:r>
              <a:rPr kumimoji="1" lang="zh-CN" altLang="en-US" sz="2000">
                <a:solidFill>
                  <a:srgbClr val="FF0000"/>
                </a:solidFill>
                <a:latin typeface="楷体_GB2312" pitchFamily="49" charset="-122"/>
                <a:ea typeface="楷体_GB2312" pitchFamily="49" charset="-122"/>
              </a:rPr>
              <a:t>接口和实现的分离</a:t>
            </a:r>
            <a:r>
              <a:rPr kumimoji="1" lang="zh-CN" altLang="en-US" sz="2000">
                <a:latin typeface="楷体_GB2312" pitchFamily="49" charset="-122"/>
                <a:ea typeface="楷体_GB2312" pitchFamily="49" charset="-122"/>
              </a:rPr>
              <a:t>。</a:t>
            </a:r>
          </a:p>
          <a:p>
            <a:pPr algn="just"/>
            <a:r>
              <a:rPr kumimoji="1" lang="zh-CN" altLang="en-US" sz="2000">
                <a:latin typeface="楷体_GB2312" pitchFamily="49" charset="-122"/>
                <a:ea typeface="楷体_GB2312" pitchFamily="49" charset="-122"/>
              </a:rPr>
              <a:t>  类和对象的划分是指类是一个抽象而对象是这种抽象的一个实例化。接口和实现的分离是指接口声明了一个操作接口，但是却不实现其内容，而实现则表示了对该操作接口的具体实现，它负责如实地实现接口的完整语义。</a:t>
            </a:r>
          </a:p>
          <a:p>
            <a:pPr algn="just"/>
            <a:r>
              <a:rPr kumimoji="1" lang="zh-CN" altLang="en-US" sz="2000">
                <a:latin typeface="楷体_GB2312" pitchFamily="49" charset="-122"/>
                <a:ea typeface="楷体_GB2312" pitchFamily="49" charset="-122"/>
              </a:rPr>
              <a:t>  类和对象的划分保证了实例及其抽象的划分，从而使得对一组实例对象的公共静态和动态特征无需一一管理和实现，只需要抽象成一个类，通过类的实例化实现对对象实体的管理。</a:t>
            </a:r>
            <a:r>
              <a:rPr kumimoji="1" lang="zh-CN" altLang="en-US" sz="2400">
                <a:latin typeface="Times New Roman" pitchFamily="18" charset="0"/>
              </a:rPr>
              <a:t> </a:t>
            </a:r>
          </a:p>
        </p:txBody>
      </p:sp>
      <p:sp>
        <p:nvSpPr>
          <p:cNvPr id="491523" name="Text Box 3"/>
          <p:cNvSpPr txBox="1">
            <a:spLocks noChangeArrowheads="1"/>
          </p:cNvSpPr>
          <p:nvPr/>
        </p:nvSpPr>
        <p:spPr bwMode="auto">
          <a:xfrm>
            <a:off x="5724525" y="1268413"/>
            <a:ext cx="3048000" cy="457200"/>
          </a:xfrm>
          <a:prstGeom prst="rect">
            <a:avLst/>
          </a:prstGeom>
          <a:solidFill>
            <a:srgbClr val="CCFFFF"/>
          </a:solidFill>
          <a:ln w="9525" algn="ctr">
            <a:noFill/>
            <a:miter lim="800000"/>
            <a:headEnd/>
            <a:tailEnd/>
          </a:ln>
          <a:effectLst/>
        </p:spPr>
        <p:txBody>
          <a:bodyPr>
            <a:spAutoFit/>
          </a:bodyPr>
          <a:lstStyle/>
          <a:p>
            <a:pPr>
              <a:spcBef>
                <a:spcPct val="50000"/>
              </a:spcBef>
              <a:defRPr/>
            </a:pPr>
            <a:r>
              <a:rPr lang="en-US" altLang="zh-CN" sz="2400" b="1">
                <a:solidFill>
                  <a:srgbClr val="A50021"/>
                </a:solidFill>
                <a:effectLst>
                  <a:outerShdw blurRad="38100" dist="38100" dir="2700000" algn="tl">
                    <a:srgbClr val="000000"/>
                  </a:outerShdw>
                </a:effectLst>
                <a:latin typeface="宋体" pitchFamily="2" charset="-122"/>
              </a:rPr>
              <a:t>3</a:t>
            </a:r>
            <a:r>
              <a:rPr lang="zh-CN" altLang="en-US" sz="2400" b="1">
                <a:solidFill>
                  <a:srgbClr val="A50021"/>
                </a:solidFill>
                <a:effectLst>
                  <a:outerShdw blurRad="38100" dist="38100" dir="2700000" algn="tl">
                    <a:srgbClr val="000000"/>
                  </a:outerShdw>
                </a:effectLst>
                <a:latin typeface="宋体" pitchFamily="2" charset="-122"/>
              </a:rPr>
              <a:t>、通用划分</a:t>
            </a:r>
          </a:p>
        </p:txBody>
      </p:sp>
      <p:sp>
        <p:nvSpPr>
          <p:cNvPr id="491524" name="Text Box 4"/>
          <p:cNvSpPr txBox="1">
            <a:spLocks noChangeArrowheads="1"/>
          </p:cNvSpPr>
          <p:nvPr/>
        </p:nvSpPr>
        <p:spPr bwMode="auto">
          <a:xfrm>
            <a:off x="250825" y="1125538"/>
            <a:ext cx="5041900" cy="528637"/>
          </a:xfrm>
          <a:prstGeom prst="rect">
            <a:avLst/>
          </a:prstGeom>
          <a:solidFill>
            <a:srgbClr val="C0C0C0"/>
          </a:solidFill>
          <a:ln w="9525" algn="ctr">
            <a:solidFill>
              <a:schemeClr val="bg2"/>
            </a:solidFill>
            <a:miter lim="800000"/>
            <a:headEnd/>
            <a:tailEnd/>
          </a:ln>
          <a:effectLst/>
        </p:spPr>
        <p:txBody>
          <a:bodyPr>
            <a:spAutoFit/>
          </a:bodyPr>
          <a:lstStyle/>
          <a:p>
            <a:pPr>
              <a:spcBef>
                <a:spcPct val="50000"/>
              </a:spcBef>
              <a:defRPr/>
            </a:pPr>
            <a:r>
              <a:rPr lang="zh-CN" altLang="en-US" sz="2800" b="1" i="1">
                <a:solidFill>
                  <a:srgbClr val="A50021"/>
                </a:solidFill>
                <a:effectLst>
                  <a:outerShdw blurRad="38100" dist="38100" dir="2700000" algn="tl">
                    <a:srgbClr val="000000"/>
                  </a:outerShdw>
                </a:effectLst>
                <a:latin typeface="宋体" pitchFamily="2" charset="-122"/>
              </a:rPr>
              <a:t>三、</a:t>
            </a:r>
            <a:r>
              <a:rPr lang="en-US" altLang="zh-CN" sz="2800" b="1" i="1">
                <a:solidFill>
                  <a:srgbClr val="A50021"/>
                </a:solidFill>
                <a:effectLst>
                  <a:outerShdw blurRad="38100" dist="38100" dir="2700000" algn="tl">
                    <a:srgbClr val="000000"/>
                  </a:outerShdw>
                </a:effectLst>
                <a:latin typeface="宋体" pitchFamily="2" charset="-122"/>
              </a:rPr>
              <a:t>UML</a:t>
            </a:r>
            <a:r>
              <a:rPr lang="zh-CN" altLang="en-US" sz="2800" b="1" i="1">
                <a:solidFill>
                  <a:srgbClr val="A50021"/>
                </a:solidFill>
                <a:effectLst>
                  <a:outerShdw blurRad="38100" dist="38100" dir="2700000" algn="tl">
                    <a:srgbClr val="000000"/>
                  </a:outerShdw>
                </a:effectLst>
                <a:latin typeface="宋体" pitchFamily="2" charset="-122"/>
              </a:rPr>
              <a:t>的通用机制</a:t>
            </a:r>
          </a:p>
        </p:txBody>
      </p:sp>
      <p:sp>
        <p:nvSpPr>
          <p:cNvPr id="6" name="文本框 5">
            <a:extLst>
              <a:ext uri="{FF2B5EF4-FFF2-40B4-BE49-F238E27FC236}">
                <a16:creationId xmlns:a16="http://schemas.microsoft.com/office/drawing/2014/main" id="{C3F486F1-5253-47C1-A191-E17FE79BBEE3}"/>
              </a:ext>
            </a:extLst>
          </p:cNvPr>
          <p:cNvSpPr txBox="1"/>
          <p:nvPr/>
        </p:nvSpPr>
        <p:spPr>
          <a:xfrm>
            <a:off x="7397750" y="6205538"/>
            <a:ext cx="1143000" cy="369332"/>
          </a:xfrm>
          <a:prstGeom prst="rect">
            <a:avLst/>
          </a:prstGeom>
          <a:noFill/>
        </p:spPr>
        <p:txBody>
          <a:bodyPr wrap="square" rtlCol="0">
            <a:spAutoFit/>
          </a:bodyPr>
          <a:lstStyle/>
          <a:p>
            <a:r>
              <a:rPr lang="en-US" altLang="zh-CN" b="1" dirty="0" err="1">
                <a:solidFill>
                  <a:srgbClr val="FF0000"/>
                </a:solidFill>
              </a:rPr>
              <a:t>ch</a:t>
            </a:r>
            <a:r>
              <a:rPr lang="en-US" altLang="zh-CN" b="1" dirty="0">
                <a:solidFill>
                  <a:srgbClr val="FF0000"/>
                </a:solidFill>
              </a:rPr>
              <a:t> 2</a:t>
            </a:r>
            <a:endParaRPr lang="en-US" b="1" dirty="0">
              <a:solidFill>
                <a:srgbClr val="FF0000"/>
              </a:solidFill>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灯片编号占位符 3"/>
          <p:cNvSpPr>
            <a:spLocks noGrp="1"/>
          </p:cNvSpPr>
          <p:nvPr>
            <p:ph type="sldNum" sz="quarter" idx="10"/>
          </p:nvPr>
        </p:nvSpPr>
        <p:spPr>
          <a:noFill/>
        </p:spPr>
        <p:txBody>
          <a:bodyPr/>
          <a:lstStyle/>
          <a:p>
            <a:fld id="{5A1F95DB-3279-4455-8007-015EEC69B2A1}" type="slidenum">
              <a:rPr lang="zh-CN" altLang="en-US" smtClean="0"/>
              <a:pPr/>
              <a:t>55</a:t>
            </a:fld>
            <a:endParaRPr lang="en-US" altLang="zh-CN" dirty="0"/>
          </a:p>
        </p:txBody>
      </p:sp>
      <p:sp>
        <p:nvSpPr>
          <p:cNvPr id="53251" name="Text Box 2"/>
          <p:cNvSpPr txBox="1">
            <a:spLocks noChangeArrowheads="1"/>
          </p:cNvSpPr>
          <p:nvPr/>
        </p:nvSpPr>
        <p:spPr bwMode="auto">
          <a:xfrm>
            <a:off x="1676400" y="1905000"/>
            <a:ext cx="5867400" cy="1077218"/>
          </a:xfrm>
          <a:prstGeom prst="rect">
            <a:avLst/>
          </a:prstGeom>
          <a:noFill/>
          <a:ln w="9525" algn="ctr">
            <a:noFill/>
            <a:miter lim="800000"/>
            <a:headEnd/>
            <a:tailEnd/>
          </a:ln>
        </p:spPr>
        <p:txBody>
          <a:bodyPr>
            <a:spAutoFit/>
          </a:bodyPr>
          <a:lstStyle/>
          <a:p>
            <a:pPr>
              <a:spcBef>
                <a:spcPct val="50000"/>
              </a:spcBef>
            </a:pPr>
            <a:r>
              <a:rPr lang="zh-CN" altLang="en-US" sz="2800" dirty="0">
                <a:latin typeface="楷体_GB2312" pitchFamily="49" charset="-122"/>
                <a:ea typeface="楷体_GB2312" pitchFamily="49" charset="-122"/>
              </a:rPr>
              <a:t>重点内容：</a:t>
            </a:r>
          </a:p>
          <a:p>
            <a:pPr lvl="2">
              <a:spcBef>
                <a:spcPct val="50000"/>
              </a:spcBef>
              <a:buFont typeface="Wingdings" pitchFamily="2" charset="2"/>
              <a:buChar char="l"/>
            </a:pPr>
            <a:r>
              <a:rPr lang="en-US" altLang="zh-CN" sz="2400" b="1" u="sng" dirty="0">
                <a:latin typeface="楷体_GB2312" pitchFamily="49" charset="-122"/>
                <a:ea typeface="楷体_GB2312" pitchFamily="49" charset="-122"/>
              </a:rPr>
              <a:t>UML</a:t>
            </a:r>
            <a:r>
              <a:rPr lang="zh-CN" altLang="en-US" sz="2400" b="1" u="sng" dirty="0">
                <a:latin typeface="楷体_GB2312" pitchFamily="49" charset="-122"/>
                <a:ea typeface="楷体_GB2312" pitchFamily="49" charset="-122"/>
              </a:rPr>
              <a:t>的扩展机制</a:t>
            </a:r>
          </a:p>
        </p:txBody>
      </p:sp>
      <p:sp>
        <p:nvSpPr>
          <p:cNvPr id="515075" name="Text Box 3"/>
          <p:cNvSpPr txBox="1">
            <a:spLocks noChangeArrowheads="1"/>
          </p:cNvSpPr>
          <p:nvPr/>
        </p:nvSpPr>
        <p:spPr bwMode="auto">
          <a:xfrm>
            <a:off x="609600" y="1035050"/>
            <a:ext cx="5638800" cy="641350"/>
          </a:xfrm>
          <a:prstGeom prst="rect">
            <a:avLst/>
          </a:prstGeom>
          <a:solidFill>
            <a:schemeClr val="hlink"/>
          </a:solidFill>
          <a:ln w="9525">
            <a:noFill/>
            <a:miter lim="800000"/>
            <a:headEnd/>
            <a:tailEnd/>
          </a:ln>
          <a:effectLst/>
        </p:spPr>
        <p:txBody>
          <a:bodyPr>
            <a:spAutoFit/>
          </a:bodyPr>
          <a:lstStyle/>
          <a:p>
            <a:pPr>
              <a:spcBef>
                <a:spcPct val="50000"/>
              </a:spcBef>
              <a:defRPr/>
            </a:pPr>
            <a:r>
              <a:rPr lang="zh-CN" altLang="en-US" sz="3600" b="1" i="1">
                <a:solidFill>
                  <a:srgbClr val="FFCCFF"/>
                </a:solidFill>
                <a:effectLst>
                  <a:outerShdw blurRad="38100" dist="38100" dir="2700000" algn="tl">
                    <a:srgbClr val="000000"/>
                  </a:outerShdw>
                </a:effectLst>
                <a:latin typeface="黑体" pitchFamily="2" charset="-122"/>
                <a:ea typeface="黑体" pitchFamily="2" charset="-122"/>
              </a:rPr>
              <a:t>第</a:t>
            </a:r>
            <a:r>
              <a:rPr lang="en-US" altLang="zh-CN" sz="3600" b="1" i="1">
                <a:solidFill>
                  <a:srgbClr val="FFCCFF"/>
                </a:solidFill>
                <a:effectLst>
                  <a:outerShdw blurRad="38100" dist="38100" dir="2700000" algn="tl">
                    <a:srgbClr val="000000"/>
                  </a:outerShdw>
                </a:effectLst>
                <a:latin typeface="黑体" pitchFamily="2" charset="-122"/>
                <a:ea typeface="黑体" pitchFamily="2" charset="-122"/>
              </a:rPr>
              <a:t>2</a:t>
            </a:r>
            <a:r>
              <a:rPr lang="zh-CN" altLang="en-US" sz="3600" b="1" i="1">
                <a:solidFill>
                  <a:srgbClr val="FFCCFF"/>
                </a:solidFill>
                <a:effectLst>
                  <a:outerShdw blurRad="38100" dist="38100" dir="2700000" algn="tl">
                    <a:srgbClr val="000000"/>
                  </a:outerShdw>
                </a:effectLst>
                <a:latin typeface="黑体" pitchFamily="2" charset="-122"/>
                <a:ea typeface="黑体" pitchFamily="2" charset="-122"/>
              </a:rPr>
              <a:t>章 </a:t>
            </a:r>
            <a:r>
              <a:rPr lang="en-US" altLang="zh-CN" sz="3600" b="1" i="1">
                <a:solidFill>
                  <a:srgbClr val="FFCCFF"/>
                </a:solidFill>
                <a:effectLst>
                  <a:outerShdw blurRad="38100" dist="38100" dir="2700000" algn="tl">
                    <a:srgbClr val="000000"/>
                  </a:outerShdw>
                </a:effectLst>
                <a:latin typeface="黑体" pitchFamily="2" charset="-122"/>
                <a:ea typeface="黑体" pitchFamily="2" charset="-122"/>
              </a:rPr>
              <a:t>UML</a:t>
            </a:r>
            <a:r>
              <a:rPr lang="zh-CN" altLang="en-US" sz="3600" b="1" i="1">
                <a:solidFill>
                  <a:srgbClr val="FFCCFF"/>
                </a:solidFill>
                <a:effectLst>
                  <a:outerShdw blurRad="38100" dist="38100" dir="2700000" algn="tl">
                    <a:srgbClr val="000000"/>
                  </a:outerShdw>
                </a:effectLst>
                <a:latin typeface="黑体" pitchFamily="2" charset="-122"/>
                <a:ea typeface="黑体" pitchFamily="2" charset="-122"/>
              </a:rPr>
              <a:t>通用知识点综述</a:t>
            </a:r>
            <a:r>
              <a:rPr lang="en-US" altLang="zh-CN" sz="2800" b="1" i="1">
                <a:solidFill>
                  <a:srgbClr val="FFCCFF"/>
                </a:solidFill>
                <a:effectLst>
                  <a:outerShdw blurRad="38100" dist="38100" dir="2700000" algn="tl">
                    <a:srgbClr val="000000"/>
                  </a:outerShdw>
                </a:effectLst>
                <a:latin typeface="黑体" pitchFamily="2" charset="-122"/>
                <a:ea typeface="黑体" pitchFamily="2" charset="-122"/>
              </a:rPr>
              <a:t> </a:t>
            </a:r>
          </a:p>
        </p:txBody>
      </p:sp>
      <p:sp>
        <p:nvSpPr>
          <p:cNvPr id="5" name="文本框 4">
            <a:extLst>
              <a:ext uri="{FF2B5EF4-FFF2-40B4-BE49-F238E27FC236}">
                <a16:creationId xmlns:a16="http://schemas.microsoft.com/office/drawing/2014/main" id="{27BEF470-DA57-47B1-944E-68B570B81E8E}"/>
              </a:ext>
            </a:extLst>
          </p:cNvPr>
          <p:cNvSpPr txBox="1"/>
          <p:nvPr/>
        </p:nvSpPr>
        <p:spPr>
          <a:xfrm>
            <a:off x="7397750" y="6205538"/>
            <a:ext cx="1143000" cy="369332"/>
          </a:xfrm>
          <a:prstGeom prst="rect">
            <a:avLst/>
          </a:prstGeom>
          <a:noFill/>
        </p:spPr>
        <p:txBody>
          <a:bodyPr wrap="square" rtlCol="0">
            <a:spAutoFit/>
          </a:bodyPr>
          <a:lstStyle/>
          <a:p>
            <a:r>
              <a:rPr lang="en-US" altLang="zh-CN" b="1" dirty="0" err="1">
                <a:solidFill>
                  <a:srgbClr val="FF0000"/>
                </a:solidFill>
              </a:rPr>
              <a:t>ch</a:t>
            </a:r>
            <a:r>
              <a:rPr lang="en-US" altLang="zh-CN" b="1" dirty="0">
                <a:solidFill>
                  <a:srgbClr val="FF0000"/>
                </a:solidFill>
              </a:rPr>
              <a:t> 2</a:t>
            </a:r>
            <a:endParaRPr lang="en-US" b="1" dirty="0">
              <a:solidFill>
                <a:srgbClr val="FF0000"/>
              </a:solidFill>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灯片编号占位符 5"/>
          <p:cNvSpPr>
            <a:spLocks noGrp="1"/>
          </p:cNvSpPr>
          <p:nvPr>
            <p:ph type="sldNum" sz="quarter" idx="10"/>
          </p:nvPr>
        </p:nvSpPr>
        <p:spPr>
          <a:noFill/>
        </p:spPr>
        <p:txBody>
          <a:bodyPr/>
          <a:lstStyle/>
          <a:p>
            <a:fld id="{E2E291AE-40D1-4D60-A201-139B9B4A1965}" type="slidenum">
              <a:rPr lang="zh-CN" altLang="en-US" smtClean="0"/>
              <a:pPr/>
              <a:t>56</a:t>
            </a:fld>
            <a:endParaRPr lang="en-US" altLang="zh-CN" dirty="0"/>
          </a:p>
        </p:txBody>
      </p:sp>
      <p:sp>
        <p:nvSpPr>
          <p:cNvPr id="54275" name="Rectangle 2"/>
          <p:cNvSpPr>
            <a:spLocks noChangeArrowheads="1"/>
          </p:cNvSpPr>
          <p:nvPr/>
        </p:nvSpPr>
        <p:spPr bwMode="auto">
          <a:xfrm>
            <a:off x="468313" y="1773238"/>
            <a:ext cx="8064500" cy="1920875"/>
          </a:xfrm>
          <a:prstGeom prst="rect">
            <a:avLst/>
          </a:prstGeom>
          <a:noFill/>
          <a:ln w="9525" algn="ctr">
            <a:noFill/>
            <a:miter lim="800000"/>
            <a:headEnd/>
            <a:tailEnd/>
          </a:ln>
        </p:spPr>
        <p:txBody>
          <a:bodyPr>
            <a:spAutoFit/>
          </a:bodyPr>
          <a:lstStyle/>
          <a:p>
            <a:pPr algn="just"/>
            <a:r>
              <a:rPr kumimoji="1" lang="zh-CN" altLang="en-US" sz="2000" dirty="0">
                <a:solidFill>
                  <a:srgbClr val="FFCCFF"/>
                </a:solidFill>
                <a:latin typeface="黑体" pitchFamily="2" charset="-122"/>
                <a:ea typeface="黑体" pitchFamily="2" charset="-122"/>
              </a:rPr>
              <a:t>  </a:t>
            </a:r>
            <a:r>
              <a:rPr kumimoji="1" lang="zh-CN" altLang="en-US" sz="2000" dirty="0">
                <a:latin typeface="楷体_GB2312" pitchFamily="49" charset="-122"/>
                <a:ea typeface="楷体_GB2312" pitchFamily="49" charset="-122"/>
              </a:rPr>
              <a:t>简而言之，</a:t>
            </a:r>
            <a:r>
              <a:rPr kumimoji="1" lang="zh-CN" altLang="en-US" sz="2000" dirty="0">
                <a:solidFill>
                  <a:srgbClr val="FF0000"/>
                </a:solidFill>
                <a:latin typeface="楷体_GB2312" pitchFamily="49" charset="-122"/>
                <a:ea typeface="楷体_GB2312" pitchFamily="49" charset="-122"/>
              </a:rPr>
              <a:t>构造型</a:t>
            </a:r>
            <a:r>
              <a:rPr kumimoji="1" lang="zh-CN" altLang="en-US" sz="2000" dirty="0">
                <a:latin typeface="楷体_GB2312" pitchFamily="49" charset="-122"/>
                <a:ea typeface="楷体_GB2312" pitchFamily="49" charset="-122"/>
              </a:rPr>
              <a:t>扩展机制的目的就是基于一个已存在的模型元素再重新定义一个新的模型元素。</a:t>
            </a:r>
          </a:p>
          <a:p>
            <a:pPr algn="just"/>
            <a:r>
              <a:rPr kumimoji="1" lang="zh-CN" altLang="en-US" sz="2000" dirty="0">
                <a:latin typeface="楷体_GB2312" pitchFamily="49" charset="-122"/>
                <a:ea typeface="楷体_GB2312" pitchFamily="49" charset="-122"/>
              </a:rPr>
              <a:t>  构造型就像在模型元素的外面重新添加了一层外壳，这样就在模型元素上又加入了一个额外语义。</a:t>
            </a:r>
          </a:p>
          <a:p>
            <a:pPr algn="just"/>
            <a:r>
              <a:rPr kumimoji="1" lang="zh-CN" altLang="en-US" sz="2000" dirty="0">
                <a:latin typeface="楷体_GB2312" pitchFamily="49" charset="-122"/>
                <a:ea typeface="楷体_GB2312" pitchFamily="49" charset="-122"/>
              </a:rPr>
              <a:t>  构造型的一般表现形式为使用</a:t>
            </a:r>
            <a:r>
              <a:rPr kumimoji="1" lang="zh-CN" altLang="en-US" sz="2000" dirty="0">
                <a:latin typeface="Times New Roman" pitchFamily="18" charset="0"/>
                <a:ea typeface="楷体_GB2312" pitchFamily="49" charset="-122"/>
              </a:rPr>
              <a:t>“</a:t>
            </a:r>
            <a:r>
              <a:rPr kumimoji="1" lang="en-US" altLang="zh-CN" sz="2000" dirty="0">
                <a:latin typeface="楷体_GB2312" pitchFamily="49" charset="-122"/>
                <a:ea typeface="楷体_GB2312" pitchFamily="49" charset="-122"/>
              </a:rPr>
              <a:t>&lt;&lt;</a:t>
            </a:r>
            <a:r>
              <a:rPr kumimoji="1" lang="en-US" altLang="zh-CN" sz="2000" dirty="0">
                <a:latin typeface="Times New Roman" pitchFamily="18" charset="0"/>
                <a:ea typeface="楷体_GB2312" pitchFamily="49" charset="-122"/>
              </a:rPr>
              <a:t>”</a:t>
            </a:r>
            <a:r>
              <a:rPr kumimoji="1" lang="zh-CN" altLang="en-US" sz="2000" dirty="0">
                <a:latin typeface="楷体_GB2312" pitchFamily="49" charset="-122"/>
                <a:ea typeface="楷体_GB2312" pitchFamily="49" charset="-122"/>
              </a:rPr>
              <a:t>和</a:t>
            </a:r>
            <a:r>
              <a:rPr kumimoji="1" lang="zh-CN" altLang="en-US" sz="2000" dirty="0">
                <a:latin typeface="Times New Roman" pitchFamily="18" charset="0"/>
                <a:ea typeface="楷体_GB2312" pitchFamily="49" charset="-122"/>
              </a:rPr>
              <a:t>“</a:t>
            </a:r>
            <a:r>
              <a:rPr kumimoji="1" lang="en-US" altLang="zh-CN" sz="2000" dirty="0">
                <a:latin typeface="楷体_GB2312" pitchFamily="49" charset="-122"/>
                <a:ea typeface="楷体_GB2312" pitchFamily="49" charset="-122"/>
              </a:rPr>
              <a:t>&gt;&gt;</a:t>
            </a:r>
            <a:r>
              <a:rPr kumimoji="1" lang="en-US" altLang="zh-CN" sz="2000" dirty="0">
                <a:latin typeface="Times New Roman" pitchFamily="18" charset="0"/>
                <a:ea typeface="楷体_GB2312" pitchFamily="49" charset="-122"/>
              </a:rPr>
              <a:t>”</a:t>
            </a:r>
            <a:r>
              <a:rPr kumimoji="1" lang="zh-CN" altLang="en-US" sz="2000" dirty="0">
                <a:latin typeface="楷体_GB2312" pitchFamily="49" charset="-122"/>
                <a:ea typeface="楷体_GB2312" pitchFamily="49" charset="-122"/>
              </a:rPr>
              <a:t>包含构造型的名称在里面，例如</a:t>
            </a:r>
            <a:r>
              <a:rPr kumimoji="1" lang="en-US" altLang="zh-CN" sz="2000" dirty="0">
                <a:latin typeface="楷体_GB2312" pitchFamily="49" charset="-122"/>
                <a:ea typeface="楷体_GB2312" pitchFamily="49" charset="-122"/>
              </a:rPr>
              <a:t>&lt;&lt;use&gt;&gt;</a:t>
            </a:r>
            <a:r>
              <a:rPr kumimoji="1" lang="zh-CN" altLang="en-US" sz="2000" dirty="0">
                <a:latin typeface="楷体_GB2312" pitchFamily="49" charset="-122"/>
                <a:ea typeface="楷体_GB2312" pitchFamily="49" charset="-122"/>
              </a:rPr>
              <a:t>、</a:t>
            </a:r>
            <a:r>
              <a:rPr kumimoji="1" lang="en-US" altLang="zh-CN" sz="2000" dirty="0">
                <a:latin typeface="楷体_GB2312" pitchFamily="49" charset="-122"/>
                <a:ea typeface="楷体_GB2312" pitchFamily="49" charset="-122"/>
              </a:rPr>
              <a:t>&lt;&lt;extends&gt;&gt;</a:t>
            </a:r>
            <a:r>
              <a:rPr kumimoji="1" lang="zh-CN" altLang="en-US" sz="2000" dirty="0">
                <a:latin typeface="楷体_GB2312" pitchFamily="49" charset="-122"/>
                <a:ea typeface="楷体_GB2312" pitchFamily="49" charset="-122"/>
              </a:rPr>
              <a:t>等。 </a:t>
            </a:r>
          </a:p>
        </p:txBody>
      </p:sp>
      <p:sp>
        <p:nvSpPr>
          <p:cNvPr id="492547" name="Text Box 3"/>
          <p:cNvSpPr txBox="1">
            <a:spLocks noChangeArrowheads="1"/>
          </p:cNvSpPr>
          <p:nvPr/>
        </p:nvSpPr>
        <p:spPr bwMode="auto">
          <a:xfrm>
            <a:off x="5724525" y="1268413"/>
            <a:ext cx="3048000" cy="457200"/>
          </a:xfrm>
          <a:prstGeom prst="rect">
            <a:avLst/>
          </a:prstGeom>
          <a:solidFill>
            <a:srgbClr val="CCFFFF"/>
          </a:solidFill>
          <a:ln w="9525" algn="ctr">
            <a:noFill/>
            <a:miter lim="800000"/>
            <a:headEnd/>
            <a:tailEnd/>
          </a:ln>
          <a:effectLst/>
        </p:spPr>
        <p:txBody>
          <a:bodyPr>
            <a:spAutoFit/>
          </a:bodyPr>
          <a:lstStyle/>
          <a:p>
            <a:pPr>
              <a:spcBef>
                <a:spcPct val="50000"/>
              </a:spcBef>
              <a:defRPr/>
            </a:pPr>
            <a:r>
              <a:rPr lang="en-US" altLang="zh-CN" sz="2400" b="1">
                <a:solidFill>
                  <a:srgbClr val="A50021"/>
                </a:solidFill>
                <a:effectLst>
                  <a:outerShdw blurRad="38100" dist="38100" dir="2700000" algn="tl">
                    <a:srgbClr val="000000"/>
                  </a:outerShdw>
                </a:effectLst>
                <a:latin typeface="宋体" pitchFamily="2" charset="-122"/>
              </a:rPr>
              <a:t>1</a:t>
            </a:r>
            <a:r>
              <a:rPr lang="zh-CN" altLang="en-US" sz="2400" b="1">
                <a:solidFill>
                  <a:srgbClr val="A50021"/>
                </a:solidFill>
                <a:effectLst>
                  <a:outerShdw blurRad="38100" dist="38100" dir="2700000" algn="tl">
                    <a:srgbClr val="000000"/>
                  </a:outerShdw>
                </a:effectLst>
                <a:latin typeface="宋体" pitchFamily="2" charset="-122"/>
              </a:rPr>
              <a:t>、构造型</a:t>
            </a:r>
          </a:p>
        </p:txBody>
      </p:sp>
      <p:sp>
        <p:nvSpPr>
          <p:cNvPr id="492548" name="Text Box 4"/>
          <p:cNvSpPr txBox="1">
            <a:spLocks noChangeArrowheads="1"/>
          </p:cNvSpPr>
          <p:nvPr/>
        </p:nvSpPr>
        <p:spPr bwMode="auto">
          <a:xfrm>
            <a:off x="250825" y="1125538"/>
            <a:ext cx="5041900" cy="528637"/>
          </a:xfrm>
          <a:prstGeom prst="rect">
            <a:avLst/>
          </a:prstGeom>
          <a:solidFill>
            <a:srgbClr val="C0C0C0"/>
          </a:solidFill>
          <a:ln w="9525" algn="ctr">
            <a:solidFill>
              <a:schemeClr val="bg2"/>
            </a:solidFill>
            <a:miter lim="800000"/>
            <a:headEnd/>
            <a:tailEnd/>
          </a:ln>
          <a:effectLst/>
        </p:spPr>
        <p:txBody>
          <a:bodyPr>
            <a:spAutoFit/>
          </a:bodyPr>
          <a:lstStyle/>
          <a:p>
            <a:pPr>
              <a:spcBef>
                <a:spcPct val="50000"/>
              </a:spcBef>
              <a:defRPr/>
            </a:pPr>
            <a:r>
              <a:rPr lang="zh-CN" altLang="en-US" sz="2800" b="1" i="1">
                <a:solidFill>
                  <a:srgbClr val="A50021"/>
                </a:solidFill>
                <a:effectLst>
                  <a:outerShdw blurRad="38100" dist="38100" dir="2700000" algn="tl">
                    <a:srgbClr val="000000"/>
                  </a:outerShdw>
                </a:effectLst>
                <a:latin typeface="宋体" pitchFamily="2" charset="-122"/>
              </a:rPr>
              <a:t>四、</a:t>
            </a:r>
            <a:r>
              <a:rPr lang="en-US" altLang="zh-CN" sz="2800" b="1" i="1">
                <a:solidFill>
                  <a:srgbClr val="A50021"/>
                </a:solidFill>
                <a:effectLst>
                  <a:outerShdw blurRad="38100" dist="38100" dir="2700000" algn="tl">
                    <a:srgbClr val="000000"/>
                  </a:outerShdw>
                </a:effectLst>
                <a:latin typeface="宋体" pitchFamily="2" charset="-122"/>
              </a:rPr>
              <a:t>UML</a:t>
            </a:r>
            <a:r>
              <a:rPr lang="zh-CN" altLang="en-US" sz="2800" b="1" i="1">
                <a:solidFill>
                  <a:srgbClr val="A50021"/>
                </a:solidFill>
                <a:effectLst>
                  <a:outerShdw blurRad="38100" dist="38100" dir="2700000" algn="tl">
                    <a:srgbClr val="000000"/>
                  </a:outerShdw>
                </a:effectLst>
                <a:latin typeface="宋体" pitchFamily="2" charset="-122"/>
              </a:rPr>
              <a:t>扩展机制</a:t>
            </a:r>
          </a:p>
        </p:txBody>
      </p:sp>
      <p:pic>
        <p:nvPicPr>
          <p:cNvPr id="54278" name="Picture 5"/>
          <p:cNvPicPr>
            <a:picLocks noChangeAspect="1" noChangeArrowheads="1"/>
          </p:cNvPicPr>
          <p:nvPr/>
        </p:nvPicPr>
        <p:blipFill>
          <a:blip r:embed="rId2"/>
          <a:srcRect/>
          <a:stretch>
            <a:fillRect/>
          </a:stretch>
        </p:blipFill>
        <p:spPr bwMode="auto">
          <a:xfrm>
            <a:off x="1258888" y="3843338"/>
            <a:ext cx="6265862" cy="2176462"/>
          </a:xfrm>
          <a:prstGeom prst="rect">
            <a:avLst/>
          </a:prstGeom>
          <a:noFill/>
          <a:ln w="9525">
            <a:noFill/>
            <a:miter lim="800000"/>
            <a:headEnd/>
            <a:tailEnd/>
          </a:ln>
        </p:spPr>
      </p:pic>
      <p:sp>
        <p:nvSpPr>
          <p:cNvPr id="7" name="文本框 6">
            <a:extLst>
              <a:ext uri="{FF2B5EF4-FFF2-40B4-BE49-F238E27FC236}">
                <a16:creationId xmlns:a16="http://schemas.microsoft.com/office/drawing/2014/main" id="{76F33750-4855-4174-BF2B-868443B2C54D}"/>
              </a:ext>
            </a:extLst>
          </p:cNvPr>
          <p:cNvSpPr txBox="1"/>
          <p:nvPr/>
        </p:nvSpPr>
        <p:spPr>
          <a:xfrm>
            <a:off x="7397750" y="6205538"/>
            <a:ext cx="1143000" cy="369332"/>
          </a:xfrm>
          <a:prstGeom prst="rect">
            <a:avLst/>
          </a:prstGeom>
          <a:noFill/>
        </p:spPr>
        <p:txBody>
          <a:bodyPr wrap="square" rtlCol="0">
            <a:spAutoFit/>
          </a:bodyPr>
          <a:lstStyle/>
          <a:p>
            <a:r>
              <a:rPr lang="en-US" altLang="zh-CN" b="1" dirty="0" err="1">
                <a:solidFill>
                  <a:srgbClr val="FF0000"/>
                </a:solidFill>
              </a:rPr>
              <a:t>ch</a:t>
            </a:r>
            <a:r>
              <a:rPr lang="en-US" altLang="zh-CN" b="1" dirty="0">
                <a:solidFill>
                  <a:srgbClr val="FF0000"/>
                </a:solidFill>
              </a:rPr>
              <a:t> 2</a:t>
            </a:r>
            <a:endParaRPr lang="en-US" b="1" dirty="0">
              <a:solidFill>
                <a:srgbClr val="FF0000"/>
              </a:solidFill>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灯片编号占位符 5"/>
          <p:cNvSpPr>
            <a:spLocks noGrp="1"/>
          </p:cNvSpPr>
          <p:nvPr>
            <p:ph type="sldNum" sz="quarter" idx="10"/>
          </p:nvPr>
        </p:nvSpPr>
        <p:spPr>
          <a:noFill/>
        </p:spPr>
        <p:txBody>
          <a:bodyPr/>
          <a:lstStyle/>
          <a:p>
            <a:fld id="{D4B5D469-29DE-45D0-9530-EB72BACA3D8B}" type="slidenum">
              <a:rPr lang="zh-CN" altLang="en-US" smtClean="0"/>
              <a:pPr/>
              <a:t>57</a:t>
            </a:fld>
            <a:endParaRPr lang="en-US" altLang="zh-CN" dirty="0"/>
          </a:p>
        </p:txBody>
      </p:sp>
      <p:sp>
        <p:nvSpPr>
          <p:cNvPr id="55299" name="Rectangle 2"/>
          <p:cNvSpPr>
            <a:spLocks noChangeArrowheads="1"/>
          </p:cNvSpPr>
          <p:nvPr/>
        </p:nvSpPr>
        <p:spPr bwMode="auto">
          <a:xfrm>
            <a:off x="468313" y="1773238"/>
            <a:ext cx="8064500" cy="1920875"/>
          </a:xfrm>
          <a:prstGeom prst="rect">
            <a:avLst/>
          </a:prstGeom>
          <a:noFill/>
          <a:ln w="9525" algn="ctr">
            <a:noFill/>
            <a:miter lim="800000"/>
            <a:headEnd/>
            <a:tailEnd/>
          </a:ln>
        </p:spPr>
        <p:txBody>
          <a:bodyPr>
            <a:spAutoFit/>
          </a:bodyPr>
          <a:lstStyle/>
          <a:p>
            <a:pPr algn="just"/>
            <a:r>
              <a:rPr kumimoji="1" lang="zh-CN" altLang="en-US" sz="2000" dirty="0">
                <a:solidFill>
                  <a:srgbClr val="FFCCFF"/>
                </a:solidFill>
                <a:latin typeface="黑体" pitchFamily="2" charset="-122"/>
                <a:ea typeface="黑体" pitchFamily="2" charset="-122"/>
              </a:rPr>
              <a:t>  </a:t>
            </a:r>
            <a:r>
              <a:rPr kumimoji="1" lang="zh-CN" altLang="en-US" sz="2000" dirty="0">
                <a:latin typeface="楷体_GB2312" pitchFamily="49" charset="-122"/>
                <a:ea typeface="楷体_GB2312" pitchFamily="49" charset="-122"/>
              </a:rPr>
              <a:t>标记值是由一对字符串构成，这对字符串包含一个标记字符串和一个值字符串，用来存储着有关模型元素或表达元素的一些相关信息。</a:t>
            </a:r>
          </a:p>
          <a:p>
            <a:pPr algn="just"/>
            <a:r>
              <a:rPr kumimoji="1" lang="zh-CN" altLang="en-US" sz="2000" dirty="0">
                <a:latin typeface="楷体_GB2312" pitchFamily="49" charset="-122"/>
                <a:ea typeface="楷体_GB2312" pitchFamily="49" charset="-122"/>
              </a:rPr>
              <a:t>  标记值，可以被我们用来扩展</a:t>
            </a:r>
            <a:r>
              <a:rPr kumimoji="1" lang="en-US" altLang="zh-CN" sz="2000" dirty="0">
                <a:latin typeface="楷体_GB2312" pitchFamily="49" charset="-122"/>
                <a:ea typeface="楷体_GB2312" pitchFamily="49" charset="-122"/>
              </a:rPr>
              <a:t>UML</a:t>
            </a:r>
            <a:r>
              <a:rPr kumimoji="1" lang="zh-CN" altLang="en-US" sz="2000" dirty="0">
                <a:latin typeface="楷体_GB2312" pitchFamily="49" charset="-122"/>
                <a:ea typeface="楷体_GB2312" pitchFamily="49" charset="-122"/>
              </a:rPr>
              <a:t>构造块的特性，可以根据我们的需要来创建详述元素的新元素。</a:t>
            </a:r>
          </a:p>
          <a:p>
            <a:pPr algn="just"/>
            <a:r>
              <a:rPr kumimoji="1" lang="zh-CN" altLang="en-US" sz="2000" dirty="0">
                <a:latin typeface="楷体_GB2312" pitchFamily="49" charset="-122"/>
                <a:ea typeface="楷体_GB2312" pitchFamily="49" charset="-122"/>
              </a:rPr>
              <a:t>  标记值可以与任何独立元素相关，包括模型元素和表达元素。标记值是当我们需要对一些特性进行记录的时候而给定元素的值。   </a:t>
            </a:r>
          </a:p>
        </p:txBody>
      </p:sp>
      <p:sp>
        <p:nvSpPr>
          <p:cNvPr id="493571" name="Text Box 3"/>
          <p:cNvSpPr txBox="1">
            <a:spLocks noChangeArrowheads="1"/>
          </p:cNvSpPr>
          <p:nvPr/>
        </p:nvSpPr>
        <p:spPr bwMode="auto">
          <a:xfrm>
            <a:off x="5724525" y="1268413"/>
            <a:ext cx="3048000" cy="457200"/>
          </a:xfrm>
          <a:prstGeom prst="rect">
            <a:avLst/>
          </a:prstGeom>
          <a:solidFill>
            <a:srgbClr val="CCFFFF"/>
          </a:solidFill>
          <a:ln w="9525" algn="ctr">
            <a:noFill/>
            <a:miter lim="800000"/>
            <a:headEnd/>
            <a:tailEnd/>
          </a:ln>
          <a:effectLst/>
        </p:spPr>
        <p:txBody>
          <a:bodyPr>
            <a:spAutoFit/>
          </a:bodyPr>
          <a:lstStyle/>
          <a:p>
            <a:pPr>
              <a:spcBef>
                <a:spcPct val="50000"/>
              </a:spcBef>
              <a:defRPr/>
            </a:pPr>
            <a:r>
              <a:rPr lang="en-US" altLang="zh-CN" sz="2400" b="1">
                <a:solidFill>
                  <a:srgbClr val="A50021"/>
                </a:solidFill>
                <a:effectLst>
                  <a:outerShdw blurRad="38100" dist="38100" dir="2700000" algn="tl">
                    <a:srgbClr val="000000"/>
                  </a:outerShdw>
                </a:effectLst>
                <a:latin typeface="宋体" pitchFamily="2" charset="-122"/>
              </a:rPr>
              <a:t>2</a:t>
            </a:r>
            <a:r>
              <a:rPr lang="zh-CN" altLang="en-US" sz="2400" b="1">
                <a:solidFill>
                  <a:srgbClr val="A50021"/>
                </a:solidFill>
                <a:effectLst>
                  <a:outerShdw blurRad="38100" dist="38100" dir="2700000" algn="tl">
                    <a:srgbClr val="000000"/>
                  </a:outerShdw>
                </a:effectLst>
                <a:latin typeface="宋体" pitchFamily="2" charset="-122"/>
              </a:rPr>
              <a:t>、标记值</a:t>
            </a:r>
          </a:p>
        </p:txBody>
      </p:sp>
      <p:sp>
        <p:nvSpPr>
          <p:cNvPr id="493572" name="Text Box 4"/>
          <p:cNvSpPr txBox="1">
            <a:spLocks noChangeArrowheads="1"/>
          </p:cNvSpPr>
          <p:nvPr/>
        </p:nvSpPr>
        <p:spPr bwMode="auto">
          <a:xfrm>
            <a:off x="250825" y="1125538"/>
            <a:ext cx="5041900" cy="528637"/>
          </a:xfrm>
          <a:prstGeom prst="rect">
            <a:avLst/>
          </a:prstGeom>
          <a:solidFill>
            <a:srgbClr val="C0C0C0"/>
          </a:solidFill>
          <a:ln w="9525" algn="ctr">
            <a:solidFill>
              <a:schemeClr val="bg2"/>
            </a:solidFill>
            <a:miter lim="800000"/>
            <a:headEnd/>
            <a:tailEnd/>
          </a:ln>
          <a:effectLst/>
        </p:spPr>
        <p:txBody>
          <a:bodyPr>
            <a:spAutoFit/>
          </a:bodyPr>
          <a:lstStyle/>
          <a:p>
            <a:pPr>
              <a:spcBef>
                <a:spcPct val="50000"/>
              </a:spcBef>
              <a:defRPr/>
            </a:pPr>
            <a:r>
              <a:rPr lang="zh-CN" altLang="en-US" sz="2800" b="1" i="1">
                <a:solidFill>
                  <a:srgbClr val="A50021"/>
                </a:solidFill>
                <a:effectLst>
                  <a:outerShdw blurRad="38100" dist="38100" dir="2700000" algn="tl">
                    <a:srgbClr val="000000"/>
                  </a:outerShdw>
                </a:effectLst>
                <a:latin typeface="宋体" pitchFamily="2" charset="-122"/>
              </a:rPr>
              <a:t>四、</a:t>
            </a:r>
            <a:r>
              <a:rPr lang="en-US" altLang="zh-CN" sz="2800" b="1" i="1">
                <a:solidFill>
                  <a:srgbClr val="A50021"/>
                </a:solidFill>
                <a:effectLst>
                  <a:outerShdw blurRad="38100" dist="38100" dir="2700000" algn="tl">
                    <a:srgbClr val="000000"/>
                  </a:outerShdw>
                </a:effectLst>
                <a:latin typeface="宋体" pitchFamily="2" charset="-122"/>
              </a:rPr>
              <a:t>UML</a:t>
            </a:r>
            <a:r>
              <a:rPr lang="zh-CN" altLang="en-US" sz="2800" b="1" i="1">
                <a:solidFill>
                  <a:srgbClr val="A50021"/>
                </a:solidFill>
                <a:effectLst>
                  <a:outerShdw blurRad="38100" dist="38100" dir="2700000" algn="tl">
                    <a:srgbClr val="000000"/>
                  </a:outerShdw>
                </a:effectLst>
                <a:latin typeface="宋体" pitchFamily="2" charset="-122"/>
              </a:rPr>
              <a:t>扩展机制</a:t>
            </a:r>
          </a:p>
        </p:txBody>
      </p:sp>
      <p:pic>
        <p:nvPicPr>
          <p:cNvPr id="55302" name="Picture 5"/>
          <p:cNvPicPr>
            <a:picLocks noChangeAspect="1" noChangeArrowheads="1"/>
          </p:cNvPicPr>
          <p:nvPr/>
        </p:nvPicPr>
        <p:blipFill>
          <a:blip r:embed="rId2"/>
          <a:srcRect/>
          <a:stretch>
            <a:fillRect/>
          </a:stretch>
        </p:blipFill>
        <p:spPr bwMode="auto">
          <a:xfrm>
            <a:off x="1692275" y="3860800"/>
            <a:ext cx="4103688" cy="2179638"/>
          </a:xfrm>
          <a:prstGeom prst="rect">
            <a:avLst/>
          </a:prstGeom>
          <a:noFill/>
          <a:ln w="9525">
            <a:noFill/>
            <a:miter lim="800000"/>
            <a:headEnd/>
            <a:tailEnd/>
          </a:ln>
        </p:spPr>
      </p:pic>
      <p:sp>
        <p:nvSpPr>
          <p:cNvPr id="7" name="文本框 6">
            <a:extLst>
              <a:ext uri="{FF2B5EF4-FFF2-40B4-BE49-F238E27FC236}">
                <a16:creationId xmlns:a16="http://schemas.microsoft.com/office/drawing/2014/main" id="{63F85A4E-03D1-4E0A-A4C6-16C7FBD6AF5C}"/>
              </a:ext>
            </a:extLst>
          </p:cNvPr>
          <p:cNvSpPr txBox="1"/>
          <p:nvPr/>
        </p:nvSpPr>
        <p:spPr>
          <a:xfrm>
            <a:off x="7397750" y="6205538"/>
            <a:ext cx="1143000" cy="369332"/>
          </a:xfrm>
          <a:prstGeom prst="rect">
            <a:avLst/>
          </a:prstGeom>
          <a:noFill/>
        </p:spPr>
        <p:txBody>
          <a:bodyPr wrap="square" rtlCol="0">
            <a:spAutoFit/>
          </a:bodyPr>
          <a:lstStyle/>
          <a:p>
            <a:r>
              <a:rPr lang="en-US" altLang="zh-CN" b="1" dirty="0" err="1">
                <a:solidFill>
                  <a:srgbClr val="FF0000"/>
                </a:solidFill>
              </a:rPr>
              <a:t>ch</a:t>
            </a:r>
            <a:r>
              <a:rPr lang="en-US" altLang="zh-CN" b="1" dirty="0">
                <a:solidFill>
                  <a:srgbClr val="FF0000"/>
                </a:solidFill>
              </a:rPr>
              <a:t> 2</a:t>
            </a:r>
            <a:endParaRPr lang="en-US" b="1" dirty="0">
              <a:solidFill>
                <a:srgbClr val="FF0000"/>
              </a:solidFill>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灯片编号占位符 5"/>
          <p:cNvSpPr>
            <a:spLocks noGrp="1"/>
          </p:cNvSpPr>
          <p:nvPr>
            <p:ph type="sldNum" sz="quarter" idx="10"/>
          </p:nvPr>
        </p:nvSpPr>
        <p:spPr>
          <a:noFill/>
        </p:spPr>
        <p:txBody>
          <a:bodyPr/>
          <a:lstStyle/>
          <a:p>
            <a:fld id="{C784DD65-A153-49FE-A1EB-51CD301563A7}" type="slidenum">
              <a:rPr lang="zh-CN" altLang="en-US" smtClean="0"/>
              <a:pPr/>
              <a:t>58</a:t>
            </a:fld>
            <a:endParaRPr lang="en-US" altLang="zh-CN" dirty="0"/>
          </a:p>
        </p:txBody>
      </p:sp>
      <p:sp>
        <p:nvSpPr>
          <p:cNvPr id="517123" name="Text Box 3"/>
          <p:cNvSpPr txBox="1">
            <a:spLocks noChangeArrowheads="1"/>
          </p:cNvSpPr>
          <p:nvPr/>
        </p:nvSpPr>
        <p:spPr bwMode="auto">
          <a:xfrm>
            <a:off x="5724525" y="1268413"/>
            <a:ext cx="3048000" cy="457200"/>
          </a:xfrm>
          <a:prstGeom prst="rect">
            <a:avLst/>
          </a:prstGeom>
          <a:solidFill>
            <a:srgbClr val="CCFFFF"/>
          </a:solidFill>
          <a:ln w="9525" algn="ctr">
            <a:noFill/>
            <a:miter lim="800000"/>
            <a:headEnd/>
            <a:tailEnd/>
          </a:ln>
          <a:effectLst/>
        </p:spPr>
        <p:txBody>
          <a:bodyPr>
            <a:spAutoFit/>
          </a:bodyPr>
          <a:lstStyle/>
          <a:p>
            <a:pPr>
              <a:spcBef>
                <a:spcPct val="50000"/>
              </a:spcBef>
              <a:defRPr/>
            </a:pPr>
            <a:r>
              <a:rPr lang="en-US" altLang="zh-CN" sz="2400" b="1">
                <a:solidFill>
                  <a:srgbClr val="A50021"/>
                </a:solidFill>
                <a:effectLst>
                  <a:outerShdw blurRad="38100" dist="38100" dir="2700000" algn="tl">
                    <a:srgbClr val="000000"/>
                  </a:outerShdw>
                </a:effectLst>
                <a:latin typeface="宋体" pitchFamily="2" charset="-122"/>
              </a:rPr>
              <a:t>2</a:t>
            </a:r>
            <a:r>
              <a:rPr lang="zh-CN" altLang="en-US" sz="2400" b="1">
                <a:solidFill>
                  <a:srgbClr val="A50021"/>
                </a:solidFill>
                <a:effectLst>
                  <a:outerShdw blurRad="38100" dist="38100" dir="2700000" algn="tl">
                    <a:srgbClr val="000000"/>
                  </a:outerShdw>
                </a:effectLst>
                <a:latin typeface="宋体" pitchFamily="2" charset="-122"/>
              </a:rPr>
              <a:t>、标记值</a:t>
            </a:r>
          </a:p>
        </p:txBody>
      </p:sp>
      <p:sp>
        <p:nvSpPr>
          <p:cNvPr id="517124" name="Text Box 4"/>
          <p:cNvSpPr txBox="1">
            <a:spLocks noChangeArrowheads="1"/>
          </p:cNvSpPr>
          <p:nvPr/>
        </p:nvSpPr>
        <p:spPr bwMode="auto">
          <a:xfrm>
            <a:off x="250825" y="1125538"/>
            <a:ext cx="5041900" cy="528637"/>
          </a:xfrm>
          <a:prstGeom prst="rect">
            <a:avLst/>
          </a:prstGeom>
          <a:solidFill>
            <a:srgbClr val="C0C0C0"/>
          </a:solidFill>
          <a:ln w="9525" algn="ctr">
            <a:solidFill>
              <a:schemeClr val="bg2"/>
            </a:solidFill>
            <a:miter lim="800000"/>
            <a:headEnd/>
            <a:tailEnd/>
          </a:ln>
          <a:effectLst/>
        </p:spPr>
        <p:txBody>
          <a:bodyPr>
            <a:spAutoFit/>
          </a:bodyPr>
          <a:lstStyle/>
          <a:p>
            <a:pPr>
              <a:spcBef>
                <a:spcPct val="50000"/>
              </a:spcBef>
              <a:defRPr/>
            </a:pPr>
            <a:r>
              <a:rPr lang="zh-CN" altLang="en-US" sz="2800" b="1" i="1">
                <a:solidFill>
                  <a:srgbClr val="A50021"/>
                </a:solidFill>
                <a:effectLst>
                  <a:outerShdw blurRad="38100" dist="38100" dir="2700000" algn="tl">
                    <a:srgbClr val="000000"/>
                  </a:outerShdw>
                </a:effectLst>
                <a:latin typeface="宋体" pitchFamily="2" charset="-122"/>
              </a:rPr>
              <a:t>四、</a:t>
            </a:r>
            <a:r>
              <a:rPr lang="en-US" altLang="zh-CN" sz="2800" b="1" i="1">
                <a:solidFill>
                  <a:srgbClr val="A50021"/>
                </a:solidFill>
                <a:effectLst>
                  <a:outerShdw blurRad="38100" dist="38100" dir="2700000" algn="tl">
                    <a:srgbClr val="000000"/>
                  </a:outerShdw>
                </a:effectLst>
                <a:latin typeface="宋体" pitchFamily="2" charset="-122"/>
              </a:rPr>
              <a:t>UML</a:t>
            </a:r>
            <a:r>
              <a:rPr lang="zh-CN" altLang="en-US" sz="2800" b="1" i="1">
                <a:solidFill>
                  <a:srgbClr val="A50021"/>
                </a:solidFill>
                <a:effectLst>
                  <a:outerShdw blurRad="38100" dist="38100" dir="2700000" algn="tl">
                    <a:srgbClr val="000000"/>
                  </a:outerShdw>
                </a:effectLst>
                <a:latin typeface="宋体" pitchFamily="2" charset="-122"/>
              </a:rPr>
              <a:t>扩展机制</a:t>
            </a:r>
          </a:p>
        </p:txBody>
      </p:sp>
      <p:pic>
        <p:nvPicPr>
          <p:cNvPr id="56325" name="Picture 6" descr="图18"/>
          <p:cNvPicPr>
            <a:picLocks noChangeAspect="1" noChangeArrowheads="1"/>
          </p:cNvPicPr>
          <p:nvPr/>
        </p:nvPicPr>
        <p:blipFill>
          <a:blip r:embed="rId2"/>
          <a:srcRect/>
          <a:stretch>
            <a:fillRect/>
          </a:stretch>
        </p:blipFill>
        <p:spPr bwMode="auto">
          <a:xfrm>
            <a:off x="1524000" y="1752600"/>
            <a:ext cx="6103938" cy="4892675"/>
          </a:xfrm>
          <a:prstGeom prst="rect">
            <a:avLst/>
          </a:prstGeom>
          <a:noFill/>
          <a:ln w="9525">
            <a:noFill/>
            <a:miter lim="800000"/>
            <a:headEnd/>
            <a:tailEnd/>
          </a:ln>
        </p:spPr>
      </p:pic>
      <p:sp>
        <p:nvSpPr>
          <p:cNvPr id="6" name="文本框 5">
            <a:extLst>
              <a:ext uri="{FF2B5EF4-FFF2-40B4-BE49-F238E27FC236}">
                <a16:creationId xmlns:a16="http://schemas.microsoft.com/office/drawing/2014/main" id="{B6962E78-84F0-44C2-A46D-8374E9182ED9}"/>
              </a:ext>
            </a:extLst>
          </p:cNvPr>
          <p:cNvSpPr txBox="1"/>
          <p:nvPr/>
        </p:nvSpPr>
        <p:spPr>
          <a:xfrm>
            <a:off x="7397750" y="6205538"/>
            <a:ext cx="1143000" cy="369332"/>
          </a:xfrm>
          <a:prstGeom prst="rect">
            <a:avLst/>
          </a:prstGeom>
          <a:noFill/>
        </p:spPr>
        <p:txBody>
          <a:bodyPr wrap="square" rtlCol="0">
            <a:spAutoFit/>
          </a:bodyPr>
          <a:lstStyle/>
          <a:p>
            <a:r>
              <a:rPr lang="en-US" altLang="zh-CN" b="1" dirty="0" err="1">
                <a:solidFill>
                  <a:srgbClr val="FF0000"/>
                </a:solidFill>
              </a:rPr>
              <a:t>ch</a:t>
            </a:r>
            <a:r>
              <a:rPr lang="en-US" altLang="zh-CN" b="1" dirty="0">
                <a:solidFill>
                  <a:srgbClr val="FF0000"/>
                </a:solidFill>
              </a:rPr>
              <a:t> 2</a:t>
            </a:r>
            <a:endParaRPr lang="en-US" b="1" dirty="0">
              <a:solidFill>
                <a:srgbClr val="FF0000"/>
              </a:solidFill>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灯片编号占位符 5"/>
          <p:cNvSpPr>
            <a:spLocks noGrp="1"/>
          </p:cNvSpPr>
          <p:nvPr>
            <p:ph type="sldNum" sz="quarter" idx="10"/>
          </p:nvPr>
        </p:nvSpPr>
        <p:spPr>
          <a:noFill/>
        </p:spPr>
        <p:txBody>
          <a:bodyPr/>
          <a:lstStyle/>
          <a:p>
            <a:fld id="{11654800-059E-4DE8-82F5-9858402E3B3A}" type="slidenum">
              <a:rPr lang="zh-CN" altLang="en-US" smtClean="0"/>
              <a:pPr/>
              <a:t>59</a:t>
            </a:fld>
            <a:endParaRPr lang="en-US" altLang="zh-CN" dirty="0"/>
          </a:p>
        </p:txBody>
      </p:sp>
      <p:sp>
        <p:nvSpPr>
          <p:cNvPr id="57347" name="Rectangle 2"/>
          <p:cNvSpPr>
            <a:spLocks noChangeArrowheads="1"/>
          </p:cNvSpPr>
          <p:nvPr/>
        </p:nvSpPr>
        <p:spPr bwMode="auto">
          <a:xfrm>
            <a:off x="468313" y="1773238"/>
            <a:ext cx="8064500" cy="1920875"/>
          </a:xfrm>
          <a:prstGeom prst="rect">
            <a:avLst/>
          </a:prstGeom>
          <a:noFill/>
          <a:ln w="9525" algn="ctr">
            <a:noFill/>
            <a:miter lim="800000"/>
            <a:headEnd/>
            <a:tailEnd/>
          </a:ln>
        </p:spPr>
        <p:txBody>
          <a:bodyPr>
            <a:spAutoFit/>
          </a:bodyPr>
          <a:lstStyle/>
          <a:p>
            <a:r>
              <a:rPr kumimoji="1" lang="zh-CN" altLang="en-US" sz="2000">
                <a:solidFill>
                  <a:srgbClr val="FFCCFF"/>
                </a:solidFill>
                <a:latin typeface="黑体" pitchFamily="2" charset="-122"/>
                <a:ea typeface="黑体" pitchFamily="2" charset="-122"/>
              </a:rPr>
              <a:t>    </a:t>
            </a:r>
            <a:r>
              <a:rPr kumimoji="1" lang="zh-CN" altLang="en-US" sz="2000">
                <a:latin typeface="楷体_GB2312" pitchFamily="49" charset="-122"/>
                <a:ea typeface="楷体_GB2312" pitchFamily="49" charset="-122"/>
              </a:rPr>
              <a:t>约束机制用于扩展</a:t>
            </a:r>
            <a:r>
              <a:rPr kumimoji="1" lang="en-US" altLang="zh-CN" sz="2000">
                <a:latin typeface="楷体_GB2312" pitchFamily="49" charset="-122"/>
                <a:ea typeface="楷体_GB2312" pitchFamily="49" charset="-122"/>
              </a:rPr>
              <a:t>UML</a:t>
            </a:r>
            <a:r>
              <a:rPr kumimoji="1" lang="zh-CN" altLang="en-US" sz="2000">
                <a:latin typeface="楷体_GB2312" pitchFamily="49" charset="-122"/>
                <a:ea typeface="楷体_GB2312" pitchFamily="49" charset="-122"/>
              </a:rPr>
              <a:t>构造块的语义，允许建模者和设计人员可以增加新的规则和修改现有的规则。</a:t>
            </a:r>
          </a:p>
          <a:p>
            <a:r>
              <a:rPr kumimoji="1" lang="zh-CN" altLang="en-US" sz="2000">
                <a:latin typeface="楷体_GB2312" pitchFamily="49" charset="-122"/>
                <a:ea typeface="楷体_GB2312" pitchFamily="49" charset="-122"/>
              </a:rPr>
              <a:t>    约束可以表示在 </a:t>
            </a:r>
            <a:r>
              <a:rPr kumimoji="1" lang="en-US" altLang="zh-CN" sz="2000">
                <a:latin typeface="楷体_GB2312" pitchFamily="49" charset="-122"/>
                <a:ea typeface="楷体_GB2312" pitchFamily="49" charset="-122"/>
              </a:rPr>
              <a:t>UML </a:t>
            </a:r>
            <a:r>
              <a:rPr kumimoji="1" lang="zh-CN" altLang="en-US" sz="2000">
                <a:latin typeface="楷体_GB2312" pitchFamily="49" charset="-122"/>
                <a:ea typeface="楷体_GB2312" pitchFamily="49" charset="-122"/>
              </a:rPr>
              <a:t>的规范表示中不能表示的语义关系，特别是当陈述全局条件或影响许多元素的条件时，约束特别有用。</a:t>
            </a:r>
          </a:p>
          <a:p>
            <a:r>
              <a:rPr kumimoji="1" lang="zh-CN" altLang="en-US" sz="2000">
                <a:latin typeface="楷体_GB2312" pitchFamily="49" charset="-122"/>
                <a:ea typeface="楷体_GB2312" pitchFamily="49" charset="-122"/>
              </a:rPr>
              <a:t>    约束使用大括号和大括号内的字符串表达式表示，即约束的表现形式为</a:t>
            </a:r>
            <a:r>
              <a:rPr kumimoji="1" lang="en-US" altLang="zh-CN" sz="2000">
                <a:latin typeface="楷体_GB2312" pitchFamily="49" charset="-122"/>
                <a:ea typeface="楷体_GB2312" pitchFamily="49" charset="-122"/>
              </a:rPr>
              <a:t>{</a:t>
            </a:r>
            <a:r>
              <a:rPr kumimoji="1" lang="zh-CN" altLang="en-US" sz="2000">
                <a:latin typeface="楷体_GB2312" pitchFamily="49" charset="-122"/>
                <a:ea typeface="楷体_GB2312" pitchFamily="49" charset="-122"/>
              </a:rPr>
              <a:t>约束的内容</a:t>
            </a:r>
            <a:r>
              <a:rPr kumimoji="1" lang="en-US" altLang="zh-CN" sz="2000">
                <a:latin typeface="楷体_GB2312" pitchFamily="49" charset="-122"/>
                <a:ea typeface="楷体_GB2312" pitchFamily="49" charset="-122"/>
              </a:rPr>
              <a:t>}</a:t>
            </a:r>
            <a:r>
              <a:rPr kumimoji="1" lang="zh-CN" altLang="en-US" sz="2000">
                <a:latin typeface="楷体_GB2312" pitchFamily="49" charset="-122"/>
                <a:ea typeface="楷体_GB2312" pitchFamily="49" charset="-122"/>
              </a:rPr>
              <a:t>。约束可以附加在表元素、依赖关系，或注释上。</a:t>
            </a:r>
          </a:p>
        </p:txBody>
      </p:sp>
      <p:sp>
        <p:nvSpPr>
          <p:cNvPr id="494595" name="Text Box 3"/>
          <p:cNvSpPr txBox="1">
            <a:spLocks noChangeArrowheads="1"/>
          </p:cNvSpPr>
          <p:nvPr/>
        </p:nvSpPr>
        <p:spPr bwMode="auto">
          <a:xfrm>
            <a:off x="5724525" y="1268413"/>
            <a:ext cx="3048000" cy="457200"/>
          </a:xfrm>
          <a:prstGeom prst="rect">
            <a:avLst/>
          </a:prstGeom>
          <a:solidFill>
            <a:srgbClr val="CCFFFF"/>
          </a:solidFill>
          <a:ln w="9525" algn="ctr">
            <a:noFill/>
            <a:miter lim="800000"/>
            <a:headEnd/>
            <a:tailEnd/>
          </a:ln>
          <a:effectLst/>
        </p:spPr>
        <p:txBody>
          <a:bodyPr>
            <a:spAutoFit/>
          </a:bodyPr>
          <a:lstStyle/>
          <a:p>
            <a:pPr>
              <a:spcBef>
                <a:spcPct val="50000"/>
              </a:spcBef>
              <a:defRPr/>
            </a:pPr>
            <a:r>
              <a:rPr lang="en-US" altLang="zh-CN" sz="2400" b="1">
                <a:solidFill>
                  <a:srgbClr val="A50021"/>
                </a:solidFill>
                <a:effectLst>
                  <a:outerShdw blurRad="38100" dist="38100" dir="2700000" algn="tl">
                    <a:srgbClr val="000000"/>
                  </a:outerShdw>
                </a:effectLst>
                <a:latin typeface="宋体" pitchFamily="2" charset="-122"/>
              </a:rPr>
              <a:t>3</a:t>
            </a:r>
            <a:r>
              <a:rPr lang="zh-CN" altLang="en-US" sz="2400" b="1">
                <a:solidFill>
                  <a:srgbClr val="A50021"/>
                </a:solidFill>
                <a:effectLst>
                  <a:outerShdw blurRad="38100" dist="38100" dir="2700000" algn="tl">
                    <a:srgbClr val="000000"/>
                  </a:outerShdw>
                </a:effectLst>
                <a:latin typeface="宋体" pitchFamily="2" charset="-122"/>
              </a:rPr>
              <a:t>、约束</a:t>
            </a:r>
          </a:p>
        </p:txBody>
      </p:sp>
      <p:sp>
        <p:nvSpPr>
          <p:cNvPr id="494596" name="Text Box 4"/>
          <p:cNvSpPr txBox="1">
            <a:spLocks noChangeArrowheads="1"/>
          </p:cNvSpPr>
          <p:nvPr/>
        </p:nvSpPr>
        <p:spPr bwMode="auto">
          <a:xfrm>
            <a:off x="250825" y="1125538"/>
            <a:ext cx="5041900" cy="528637"/>
          </a:xfrm>
          <a:prstGeom prst="rect">
            <a:avLst/>
          </a:prstGeom>
          <a:solidFill>
            <a:srgbClr val="C0C0C0"/>
          </a:solidFill>
          <a:ln w="9525" algn="ctr">
            <a:solidFill>
              <a:schemeClr val="bg2"/>
            </a:solidFill>
            <a:miter lim="800000"/>
            <a:headEnd/>
            <a:tailEnd/>
          </a:ln>
          <a:effectLst/>
        </p:spPr>
        <p:txBody>
          <a:bodyPr>
            <a:spAutoFit/>
          </a:bodyPr>
          <a:lstStyle/>
          <a:p>
            <a:pPr>
              <a:spcBef>
                <a:spcPct val="50000"/>
              </a:spcBef>
              <a:defRPr/>
            </a:pPr>
            <a:r>
              <a:rPr lang="zh-CN" altLang="en-US" sz="2800" b="1" i="1">
                <a:solidFill>
                  <a:srgbClr val="A50021"/>
                </a:solidFill>
                <a:effectLst>
                  <a:outerShdw blurRad="38100" dist="38100" dir="2700000" algn="tl">
                    <a:srgbClr val="000000"/>
                  </a:outerShdw>
                </a:effectLst>
                <a:latin typeface="宋体" pitchFamily="2" charset="-122"/>
              </a:rPr>
              <a:t>四、</a:t>
            </a:r>
            <a:r>
              <a:rPr lang="en-US" altLang="zh-CN" sz="2800" b="1" i="1">
                <a:solidFill>
                  <a:srgbClr val="A50021"/>
                </a:solidFill>
                <a:effectLst>
                  <a:outerShdw blurRad="38100" dist="38100" dir="2700000" algn="tl">
                    <a:srgbClr val="000000"/>
                  </a:outerShdw>
                </a:effectLst>
                <a:latin typeface="宋体" pitchFamily="2" charset="-122"/>
              </a:rPr>
              <a:t>UML</a:t>
            </a:r>
            <a:r>
              <a:rPr lang="zh-CN" altLang="en-US" sz="2800" b="1" i="1">
                <a:solidFill>
                  <a:srgbClr val="A50021"/>
                </a:solidFill>
                <a:effectLst>
                  <a:outerShdw blurRad="38100" dist="38100" dir="2700000" algn="tl">
                    <a:srgbClr val="000000"/>
                  </a:outerShdw>
                </a:effectLst>
                <a:latin typeface="宋体" pitchFamily="2" charset="-122"/>
              </a:rPr>
              <a:t>扩展机制</a:t>
            </a:r>
          </a:p>
        </p:txBody>
      </p:sp>
      <p:pic>
        <p:nvPicPr>
          <p:cNvPr id="57350" name="Picture 5"/>
          <p:cNvPicPr>
            <a:picLocks noChangeAspect="1" noChangeArrowheads="1"/>
          </p:cNvPicPr>
          <p:nvPr/>
        </p:nvPicPr>
        <p:blipFill>
          <a:blip r:embed="rId2"/>
          <a:srcRect/>
          <a:stretch>
            <a:fillRect/>
          </a:stretch>
        </p:blipFill>
        <p:spPr bwMode="auto">
          <a:xfrm>
            <a:off x="971550" y="3933825"/>
            <a:ext cx="7200900" cy="1952625"/>
          </a:xfrm>
          <a:prstGeom prst="rect">
            <a:avLst/>
          </a:prstGeom>
          <a:noFill/>
          <a:ln w="9525">
            <a:noFill/>
            <a:miter lim="800000"/>
            <a:headEnd/>
            <a:tailEnd/>
          </a:ln>
        </p:spPr>
      </p:pic>
      <p:sp>
        <p:nvSpPr>
          <p:cNvPr id="7" name="文本框 6">
            <a:extLst>
              <a:ext uri="{FF2B5EF4-FFF2-40B4-BE49-F238E27FC236}">
                <a16:creationId xmlns:a16="http://schemas.microsoft.com/office/drawing/2014/main" id="{25B94730-035D-4905-8264-529C36391815}"/>
              </a:ext>
            </a:extLst>
          </p:cNvPr>
          <p:cNvSpPr txBox="1"/>
          <p:nvPr/>
        </p:nvSpPr>
        <p:spPr>
          <a:xfrm>
            <a:off x="7397750" y="6205538"/>
            <a:ext cx="1143000" cy="369332"/>
          </a:xfrm>
          <a:prstGeom prst="rect">
            <a:avLst/>
          </a:prstGeom>
          <a:noFill/>
        </p:spPr>
        <p:txBody>
          <a:bodyPr wrap="square" rtlCol="0">
            <a:spAutoFit/>
          </a:bodyPr>
          <a:lstStyle/>
          <a:p>
            <a:r>
              <a:rPr lang="en-US" altLang="zh-CN" b="1" dirty="0" err="1">
                <a:solidFill>
                  <a:srgbClr val="FF0000"/>
                </a:solidFill>
              </a:rPr>
              <a:t>ch</a:t>
            </a:r>
            <a:r>
              <a:rPr lang="en-US" altLang="zh-CN" b="1" dirty="0">
                <a:solidFill>
                  <a:srgbClr val="FF0000"/>
                </a:solidFill>
              </a:rPr>
              <a:t> 2</a:t>
            </a:r>
            <a:endParaRPr lang="en-US" b="1" dirty="0">
              <a:solidFill>
                <a:srgbClr val="FF0000"/>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43B3F5FF-929D-4A47-93C4-E75848AB7294}"/>
              </a:ext>
            </a:extLst>
          </p:cNvPr>
          <p:cNvSpPr>
            <a:spLocks noGrp="1"/>
          </p:cNvSpPr>
          <p:nvPr>
            <p:ph type="sldNum" sz="quarter" idx="10"/>
          </p:nvPr>
        </p:nvSpPr>
        <p:spPr/>
        <p:txBody>
          <a:bodyPr/>
          <a:lstStyle/>
          <a:p>
            <a:pPr>
              <a:defRPr/>
            </a:pPr>
            <a:r>
              <a:rPr lang="zh-CN" altLang="en-US"/>
              <a:t>第</a:t>
            </a:r>
            <a:fld id="{64BE436E-1BD9-43BF-9670-D2A30F50F618}" type="slidenum">
              <a:rPr lang="zh-CN" altLang="en-US" smtClean="0"/>
              <a:pPr>
                <a:defRPr/>
              </a:pPr>
              <a:t>6</a:t>
            </a:fld>
            <a:r>
              <a:rPr lang="zh-CN" altLang="en-US"/>
              <a:t>页</a:t>
            </a:r>
          </a:p>
        </p:txBody>
      </p:sp>
      <p:sp>
        <p:nvSpPr>
          <p:cNvPr id="5" name="object 5">
            <a:extLst>
              <a:ext uri="{FF2B5EF4-FFF2-40B4-BE49-F238E27FC236}">
                <a16:creationId xmlns:a16="http://schemas.microsoft.com/office/drawing/2014/main" id="{A1E9FE3F-DF38-4AF4-90A7-91987750D35D}"/>
              </a:ext>
            </a:extLst>
          </p:cNvPr>
          <p:cNvSpPr txBox="1"/>
          <p:nvPr/>
        </p:nvSpPr>
        <p:spPr>
          <a:xfrm>
            <a:off x="422195" y="846270"/>
            <a:ext cx="7930515" cy="513080"/>
          </a:xfrm>
          <a:prstGeom prst="rect">
            <a:avLst/>
          </a:prstGeom>
        </p:spPr>
        <p:txBody>
          <a:bodyPr vert="horz" wrap="square" lIns="0" tIns="12065" rIns="0" bIns="0" rtlCol="0">
            <a:spAutoFit/>
          </a:bodyPr>
          <a:lstStyle/>
          <a:p>
            <a:pPr marL="355600" marR="5080" indent="-342900">
              <a:lnSpc>
                <a:spcPct val="100000"/>
              </a:lnSpc>
              <a:spcBef>
                <a:spcPts val="95"/>
              </a:spcBef>
              <a:buFont typeface="Arial"/>
              <a:buChar char="•"/>
              <a:tabLst>
                <a:tab pos="354965" algn="l"/>
                <a:tab pos="355600" algn="l"/>
              </a:tabLst>
            </a:pPr>
            <a:r>
              <a:rPr sz="1600" spc="-10" dirty="0" err="1">
                <a:solidFill>
                  <a:srgbClr val="FF0000"/>
                </a:solidFill>
                <a:latin typeface="微软雅黑"/>
                <a:cs typeface="微软雅黑"/>
              </a:rPr>
              <a:t>U</a:t>
            </a:r>
            <a:r>
              <a:rPr sz="1600" spc="-5" dirty="0" err="1">
                <a:solidFill>
                  <a:srgbClr val="FF0000"/>
                </a:solidFill>
                <a:latin typeface="微软雅黑"/>
                <a:cs typeface="微软雅黑"/>
              </a:rPr>
              <a:t>M</a:t>
            </a:r>
            <a:r>
              <a:rPr sz="1600" spc="-10" dirty="0" err="1">
                <a:solidFill>
                  <a:srgbClr val="FF0000"/>
                </a:solidFill>
                <a:latin typeface="微软雅黑"/>
                <a:cs typeface="微软雅黑"/>
              </a:rPr>
              <a:t>L</a:t>
            </a:r>
            <a:r>
              <a:rPr sz="1600" spc="-5" dirty="0" err="1">
                <a:solidFill>
                  <a:srgbClr val="FF0000"/>
                </a:solidFill>
                <a:latin typeface="微软雅黑"/>
                <a:cs typeface="微软雅黑"/>
              </a:rPr>
              <a:t>语言定义了五种类型</a:t>
            </a:r>
            <a:r>
              <a:rPr lang="zh-CN" altLang="en-US" sz="1600" spc="-5" dirty="0">
                <a:solidFill>
                  <a:srgbClr val="FF0000"/>
                </a:solidFill>
                <a:latin typeface="微软雅黑"/>
                <a:cs typeface="微软雅黑"/>
              </a:rPr>
              <a:t>视图</a:t>
            </a:r>
            <a:r>
              <a:rPr sz="1600" spc="5" dirty="0">
                <a:solidFill>
                  <a:srgbClr val="FF0000"/>
                </a:solidFill>
                <a:latin typeface="微软雅黑"/>
                <a:cs typeface="微软雅黑"/>
              </a:rPr>
              <a:t>，</a:t>
            </a:r>
            <a:r>
              <a:rPr sz="1600" spc="-5" dirty="0" err="1">
                <a:solidFill>
                  <a:srgbClr val="FF0000"/>
                </a:solidFill>
                <a:latin typeface="微软雅黑"/>
                <a:cs typeface="微软雅黑"/>
              </a:rPr>
              <a:t>共九</a:t>
            </a:r>
            <a:r>
              <a:rPr sz="1600" spc="5" dirty="0" err="1">
                <a:solidFill>
                  <a:srgbClr val="FF0000"/>
                </a:solidFill>
                <a:latin typeface="微软雅黑"/>
                <a:cs typeface="微软雅黑"/>
              </a:rPr>
              <a:t>种</a:t>
            </a:r>
            <a:r>
              <a:rPr sz="1600" spc="-5" dirty="0" err="1">
                <a:solidFill>
                  <a:srgbClr val="FF0000"/>
                </a:solidFill>
                <a:latin typeface="微软雅黑"/>
                <a:cs typeface="微软雅黑"/>
              </a:rPr>
              <a:t>不同</a:t>
            </a:r>
            <a:r>
              <a:rPr sz="1600" spc="5" dirty="0" err="1">
                <a:solidFill>
                  <a:srgbClr val="FF0000"/>
                </a:solidFill>
                <a:latin typeface="微软雅黑"/>
                <a:cs typeface="微软雅黑"/>
              </a:rPr>
              <a:t>的</a:t>
            </a:r>
            <a:r>
              <a:rPr sz="1600" spc="-5" dirty="0" err="1">
                <a:solidFill>
                  <a:srgbClr val="FF0000"/>
                </a:solidFill>
                <a:latin typeface="微软雅黑"/>
                <a:cs typeface="微软雅黑"/>
              </a:rPr>
              <a:t>图，</a:t>
            </a:r>
            <a:r>
              <a:rPr sz="1600" spc="5" dirty="0" err="1">
                <a:solidFill>
                  <a:srgbClr val="FF0000"/>
                </a:solidFill>
                <a:latin typeface="微软雅黑"/>
                <a:cs typeface="微软雅黑"/>
              </a:rPr>
              <a:t>把</a:t>
            </a:r>
            <a:r>
              <a:rPr sz="1600" spc="-5" dirty="0" err="1">
                <a:solidFill>
                  <a:srgbClr val="FF0000"/>
                </a:solidFill>
                <a:latin typeface="微软雅黑"/>
                <a:cs typeface="微软雅黑"/>
              </a:rPr>
              <a:t>它们</a:t>
            </a:r>
            <a:r>
              <a:rPr sz="1600" spc="5" dirty="0" err="1">
                <a:solidFill>
                  <a:srgbClr val="FF0000"/>
                </a:solidFill>
                <a:latin typeface="微软雅黑"/>
                <a:cs typeface="微软雅黑"/>
              </a:rPr>
              <a:t>有</a:t>
            </a:r>
            <a:r>
              <a:rPr sz="1600" spc="-5" dirty="0" err="1">
                <a:solidFill>
                  <a:srgbClr val="FF0000"/>
                </a:solidFill>
                <a:latin typeface="微软雅黑"/>
                <a:cs typeface="微软雅黑"/>
              </a:rPr>
              <a:t>机地</a:t>
            </a:r>
            <a:r>
              <a:rPr sz="1600" spc="5" dirty="0" err="1">
                <a:solidFill>
                  <a:srgbClr val="FF0000"/>
                </a:solidFill>
                <a:latin typeface="微软雅黑"/>
                <a:cs typeface="微软雅黑"/>
              </a:rPr>
              <a:t>结</a:t>
            </a:r>
            <a:r>
              <a:rPr sz="1600" spc="-5" dirty="0" err="1">
                <a:solidFill>
                  <a:srgbClr val="FF0000"/>
                </a:solidFill>
                <a:latin typeface="微软雅黑"/>
                <a:cs typeface="微软雅黑"/>
              </a:rPr>
              <a:t>合起</a:t>
            </a:r>
            <a:r>
              <a:rPr sz="1600" spc="5" dirty="0" err="1">
                <a:solidFill>
                  <a:srgbClr val="FF0000"/>
                </a:solidFill>
                <a:latin typeface="微软雅黑"/>
                <a:cs typeface="微软雅黑"/>
              </a:rPr>
              <a:t>来</a:t>
            </a:r>
            <a:r>
              <a:rPr sz="1600" spc="-5" dirty="0" err="1">
                <a:solidFill>
                  <a:srgbClr val="FF0000"/>
                </a:solidFill>
                <a:latin typeface="微软雅黑"/>
                <a:cs typeface="微软雅黑"/>
              </a:rPr>
              <a:t>就可</a:t>
            </a:r>
            <a:r>
              <a:rPr sz="1600" spc="5" dirty="0" err="1">
                <a:solidFill>
                  <a:srgbClr val="FF0000"/>
                </a:solidFill>
                <a:latin typeface="微软雅黑"/>
                <a:cs typeface="微软雅黑"/>
              </a:rPr>
              <a:t>以</a:t>
            </a:r>
            <a:r>
              <a:rPr sz="1600" spc="-5" dirty="0" err="1">
                <a:solidFill>
                  <a:srgbClr val="FF0000"/>
                </a:solidFill>
                <a:latin typeface="微软雅黑"/>
                <a:cs typeface="微软雅黑"/>
              </a:rPr>
              <a:t>描述</a:t>
            </a:r>
            <a:r>
              <a:rPr lang="zh-CN" altLang="en-US" sz="1600" spc="-5" dirty="0">
                <a:solidFill>
                  <a:srgbClr val="FF0000"/>
                </a:solidFill>
                <a:latin typeface="微软雅黑"/>
                <a:cs typeface="微软雅黑"/>
              </a:rPr>
              <a:t>完整</a:t>
            </a:r>
            <a:r>
              <a:rPr sz="1600" spc="5" dirty="0" err="1">
                <a:solidFill>
                  <a:srgbClr val="FF0000"/>
                </a:solidFill>
                <a:latin typeface="微软雅黑"/>
                <a:cs typeface="微软雅黑"/>
              </a:rPr>
              <a:t>系统</a:t>
            </a:r>
            <a:r>
              <a:rPr sz="1600" spc="-5" dirty="0">
                <a:solidFill>
                  <a:srgbClr val="FF0000"/>
                </a:solidFill>
                <a:latin typeface="微软雅黑"/>
                <a:cs typeface="微软雅黑"/>
              </a:rPr>
              <a:t>。</a:t>
            </a:r>
            <a:endParaRPr sz="1600" dirty="0">
              <a:solidFill>
                <a:srgbClr val="FF0000"/>
              </a:solidFill>
              <a:latin typeface="微软雅黑"/>
              <a:cs typeface="微软雅黑"/>
            </a:endParaRPr>
          </a:p>
        </p:txBody>
      </p:sp>
      <p:pic>
        <p:nvPicPr>
          <p:cNvPr id="6" name="图片 5">
            <a:extLst>
              <a:ext uri="{FF2B5EF4-FFF2-40B4-BE49-F238E27FC236}">
                <a16:creationId xmlns:a16="http://schemas.microsoft.com/office/drawing/2014/main" id="{77A28D0E-6F55-45AE-A02C-145E70AF7F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59" y="1805374"/>
            <a:ext cx="6780059" cy="3278125"/>
          </a:xfrm>
          <a:prstGeom prst="rect">
            <a:avLst/>
          </a:prstGeom>
        </p:spPr>
      </p:pic>
      <p:pic>
        <p:nvPicPr>
          <p:cNvPr id="7" name="图片 6">
            <a:extLst>
              <a:ext uri="{FF2B5EF4-FFF2-40B4-BE49-F238E27FC236}">
                <a16:creationId xmlns:a16="http://schemas.microsoft.com/office/drawing/2014/main" id="{7C8167EF-93CF-4972-9B63-8F25D39003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716" y="1797264"/>
            <a:ext cx="2164383" cy="3286236"/>
          </a:xfrm>
          <a:prstGeom prst="rect">
            <a:avLst/>
          </a:prstGeom>
        </p:spPr>
      </p:pic>
    </p:spTree>
    <p:extLst>
      <p:ext uri="{BB962C8B-B14F-4D97-AF65-F5344CB8AC3E}">
        <p14:creationId xmlns:p14="http://schemas.microsoft.com/office/powerpoint/2010/main" val="106990361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灯片编号占位符 5"/>
          <p:cNvSpPr>
            <a:spLocks noGrp="1"/>
          </p:cNvSpPr>
          <p:nvPr>
            <p:ph type="sldNum" sz="quarter" idx="10"/>
          </p:nvPr>
        </p:nvSpPr>
        <p:spPr>
          <a:noFill/>
        </p:spPr>
        <p:txBody>
          <a:bodyPr/>
          <a:lstStyle/>
          <a:p>
            <a:fld id="{80C322BC-F13E-4164-B022-C2FFF178BE01}" type="slidenum">
              <a:rPr lang="zh-CN" altLang="en-US" smtClean="0"/>
              <a:pPr/>
              <a:t>60</a:t>
            </a:fld>
            <a:endParaRPr lang="en-US" altLang="zh-CN" dirty="0"/>
          </a:p>
        </p:txBody>
      </p:sp>
      <p:sp>
        <p:nvSpPr>
          <p:cNvPr id="519170" name="Text Box 2"/>
          <p:cNvSpPr txBox="1">
            <a:spLocks noChangeArrowheads="1"/>
          </p:cNvSpPr>
          <p:nvPr/>
        </p:nvSpPr>
        <p:spPr bwMode="auto">
          <a:xfrm>
            <a:off x="250825" y="1125538"/>
            <a:ext cx="6985000" cy="528637"/>
          </a:xfrm>
          <a:prstGeom prst="rect">
            <a:avLst/>
          </a:prstGeom>
          <a:solidFill>
            <a:srgbClr val="C0C0C0"/>
          </a:solidFill>
          <a:ln w="9525" algn="ctr">
            <a:solidFill>
              <a:schemeClr val="bg2"/>
            </a:solidFill>
            <a:miter lim="800000"/>
            <a:headEnd/>
            <a:tailEnd/>
          </a:ln>
          <a:effectLst/>
        </p:spPr>
        <p:txBody>
          <a:bodyPr>
            <a:spAutoFit/>
          </a:bodyPr>
          <a:lstStyle/>
          <a:p>
            <a:pPr>
              <a:spcBef>
                <a:spcPct val="50000"/>
              </a:spcBef>
              <a:defRPr/>
            </a:pPr>
            <a:r>
              <a:rPr lang="zh-CN" altLang="en-US" sz="2800" b="1" i="1">
                <a:solidFill>
                  <a:srgbClr val="A50021"/>
                </a:solidFill>
                <a:effectLst>
                  <a:outerShdw blurRad="38100" dist="38100" dir="2700000" algn="tl">
                    <a:srgbClr val="000000"/>
                  </a:outerShdw>
                </a:effectLst>
                <a:latin typeface="宋体" pitchFamily="2" charset="-122"/>
              </a:rPr>
              <a:t>一、 </a:t>
            </a:r>
            <a:r>
              <a:rPr lang="en-US" altLang="zh-CN" sz="2800" b="1" i="1">
                <a:solidFill>
                  <a:srgbClr val="A50021"/>
                </a:solidFill>
                <a:effectLst>
                  <a:outerShdw blurRad="38100" dist="38100" dir="2700000" algn="tl">
                    <a:srgbClr val="000000"/>
                  </a:outerShdw>
                </a:effectLst>
                <a:latin typeface="宋体" pitchFamily="2" charset="-122"/>
              </a:rPr>
              <a:t>Rational Rose</a:t>
            </a:r>
            <a:r>
              <a:rPr lang="zh-CN" altLang="en-US" sz="2800" b="1" i="1">
                <a:solidFill>
                  <a:srgbClr val="A50021"/>
                </a:solidFill>
                <a:effectLst>
                  <a:outerShdw blurRad="38100" dist="38100" dir="2700000" algn="tl">
                    <a:srgbClr val="000000"/>
                  </a:outerShdw>
                </a:effectLst>
                <a:latin typeface="宋体" pitchFamily="2" charset="-122"/>
              </a:rPr>
              <a:t>的四种视图模型</a:t>
            </a:r>
          </a:p>
        </p:txBody>
      </p:sp>
      <p:sp>
        <p:nvSpPr>
          <p:cNvPr id="58372" name="Rectangle 3"/>
          <p:cNvSpPr>
            <a:spLocks noChangeArrowheads="1"/>
          </p:cNvSpPr>
          <p:nvPr/>
        </p:nvSpPr>
        <p:spPr bwMode="auto">
          <a:xfrm>
            <a:off x="395288" y="1844675"/>
            <a:ext cx="8139112" cy="1311275"/>
          </a:xfrm>
          <a:prstGeom prst="rect">
            <a:avLst/>
          </a:prstGeom>
          <a:noFill/>
          <a:ln w="9525" algn="ctr">
            <a:noFill/>
            <a:miter lim="800000"/>
            <a:headEnd/>
            <a:tailEnd/>
          </a:ln>
        </p:spPr>
        <p:txBody>
          <a:bodyPr>
            <a:spAutoFit/>
          </a:bodyPr>
          <a:lstStyle/>
          <a:p>
            <a:r>
              <a:rPr kumimoji="1" lang="zh-CN" altLang="en-US" sz="2000">
                <a:solidFill>
                  <a:srgbClr val="FFCCFF"/>
                </a:solidFill>
                <a:latin typeface="黑体" pitchFamily="2" charset="-122"/>
                <a:ea typeface="黑体" pitchFamily="2" charset="-122"/>
              </a:rPr>
              <a:t>    </a:t>
            </a:r>
            <a:r>
              <a:rPr kumimoji="1" lang="zh-CN" altLang="en-US" sz="2000">
                <a:latin typeface="楷体_GB2312" pitchFamily="49" charset="-122"/>
                <a:ea typeface="楷体_GB2312" pitchFamily="49" charset="-122"/>
              </a:rPr>
              <a:t>在</a:t>
            </a:r>
            <a:r>
              <a:rPr kumimoji="1" lang="en-US" altLang="zh-CN" sz="2000">
                <a:latin typeface="楷体_GB2312" pitchFamily="49" charset="-122"/>
                <a:ea typeface="楷体_GB2312" pitchFamily="49" charset="-122"/>
              </a:rPr>
              <a:t>Rational Rose</a:t>
            </a:r>
            <a:r>
              <a:rPr kumimoji="1" lang="zh-CN" altLang="en-US" sz="2000">
                <a:latin typeface="楷体_GB2312" pitchFamily="49" charset="-122"/>
                <a:ea typeface="楷体_GB2312" pitchFamily="49" charset="-122"/>
              </a:rPr>
              <a:t>建立的模型中包括四种视图，分别是用例视图（</a:t>
            </a:r>
            <a:r>
              <a:rPr kumimoji="1" lang="en-US" altLang="zh-CN" sz="2000">
                <a:latin typeface="楷体_GB2312" pitchFamily="49" charset="-122"/>
                <a:ea typeface="楷体_GB2312" pitchFamily="49" charset="-122"/>
              </a:rPr>
              <a:t>Use Case View</a:t>
            </a:r>
            <a:r>
              <a:rPr kumimoji="1" lang="zh-CN" altLang="en-US" sz="2000">
                <a:latin typeface="楷体_GB2312" pitchFamily="49" charset="-122"/>
                <a:ea typeface="楷体_GB2312" pitchFamily="49" charset="-122"/>
              </a:rPr>
              <a:t>）、逻辑视图（</a:t>
            </a:r>
            <a:r>
              <a:rPr kumimoji="1" lang="en-US" altLang="zh-CN" sz="2000">
                <a:latin typeface="楷体_GB2312" pitchFamily="49" charset="-122"/>
                <a:ea typeface="楷体_GB2312" pitchFamily="49" charset="-122"/>
              </a:rPr>
              <a:t>Logical View</a:t>
            </a:r>
            <a:r>
              <a:rPr kumimoji="1" lang="zh-CN" altLang="en-US" sz="2000">
                <a:latin typeface="楷体_GB2312" pitchFamily="49" charset="-122"/>
                <a:ea typeface="楷体_GB2312" pitchFamily="49" charset="-122"/>
              </a:rPr>
              <a:t>）、构件视图（</a:t>
            </a:r>
            <a:r>
              <a:rPr kumimoji="1" lang="en-US" altLang="zh-CN" sz="2000">
                <a:latin typeface="楷体_GB2312" pitchFamily="49" charset="-122"/>
                <a:ea typeface="楷体_GB2312" pitchFamily="49" charset="-122"/>
              </a:rPr>
              <a:t>Component View</a:t>
            </a:r>
            <a:r>
              <a:rPr kumimoji="1" lang="zh-CN" altLang="en-US" sz="2000">
                <a:latin typeface="楷体_GB2312" pitchFamily="49" charset="-122"/>
                <a:ea typeface="楷体_GB2312" pitchFamily="49" charset="-122"/>
              </a:rPr>
              <a:t>）和部署视图（</a:t>
            </a:r>
            <a:r>
              <a:rPr kumimoji="1" lang="en-US" altLang="zh-CN" sz="2000">
                <a:latin typeface="楷体_GB2312" pitchFamily="49" charset="-122"/>
                <a:ea typeface="楷体_GB2312" pitchFamily="49" charset="-122"/>
              </a:rPr>
              <a:t>Deployment View</a:t>
            </a:r>
            <a:r>
              <a:rPr kumimoji="1" lang="zh-CN" altLang="en-US" sz="2000">
                <a:latin typeface="楷体_GB2312" pitchFamily="49" charset="-122"/>
                <a:ea typeface="楷体_GB2312" pitchFamily="49" charset="-122"/>
              </a:rPr>
              <a:t>）。在我们创建一个</a:t>
            </a:r>
            <a:r>
              <a:rPr kumimoji="1" lang="en-US" altLang="zh-CN" sz="2000">
                <a:latin typeface="楷体_GB2312" pitchFamily="49" charset="-122"/>
                <a:ea typeface="楷体_GB2312" pitchFamily="49" charset="-122"/>
              </a:rPr>
              <a:t>Rational Rose</a:t>
            </a:r>
            <a:r>
              <a:rPr kumimoji="1" lang="zh-CN" altLang="en-US" sz="2000">
                <a:latin typeface="楷体_GB2312" pitchFamily="49" charset="-122"/>
                <a:ea typeface="楷体_GB2312" pitchFamily="49" charset="-122"/>
              </a:rPr>
              <a:t>工程的时候，会自动包含这四种视图。</a:t>
            </a:r>
          </a:p>
        </p:txBody>
      </p:sp>
      <p:pic>
        <p:nvPicPr>
          <p:cNvPr id="58373" name="Picture 4"/>
          <p:cNvPicPr>
            <a:picLocks noChangeAspect="1" noChangeArrowheads="1"/>
          </p:cNvPicPr>
          <p:nvPr/>
        </p:nvPicPr>
        <p:blipFill>
          <a:blip r:embed="rId2"/>
          <a:srcRect/>
          <a:stretch>
            <a:fillRect/>
          </a:stretch>
        </p:blipFill>
        <p:spPr bwMode="auto">
          <a:xfrm>
            <a:off x="2268538" y="3284538"/>
            <a:ext cx="4248150" cy="2741612"/>
          </a:xfrm>
          <a:prstGeom prst="rect">
            <a:avLst/>
          </a:prstGeom>
          <a:noFill/>
          <a:ln w="9525">
            <a:noFill/>
            <a:miter lim="800000"/>
            <a:headEnd/>
            <a:tailEnd/>
          </a:ln>
        </p:spPr>
      </p:pic>
      <p:sp>
        <p:nvSpPr>
          <p:cNvPr id="6" name="文本框 5">
            <a:extLst>
              <a:ext uri="{FF2B5EF4-FFF2-40B4-BE49-F238E27FC236}">
                <a16:creationId xmlns:a16="http://schemas.microsoft.com/office/drawing/2014/main" id="{179F9C6E-AC96-471A-B1F3-9FE68CF32381}"/>
              </a:ext>
            </a:extLst>
          </p:cNvPr>
          <p:cNvSpPr txBox="1"/>
          <p:nvPr/>
        </p:nvSpPr>
        <p:spPr>
          <a:xfrm>
            <a:off x="7397750" y="6205538"/>
            <a:ext cx="1143000" cy="369332"/>
          </a:xfrm>
          <a:prstGeom prst="rect">
            <a:avLst/>
          </a:prstGeom>
          <a:noFill/>
        </p:spPr>
        <p:txBody>
          <a:bodyPr wrap="square" rtlCol="0">
            <a:spAutoFit/>
          </a:bodyPr>
          <a:lstStyle/>
          <a:p>
            <a:r>
              <a:rPr lang="en-US" altLang="zh-CN" b="1" dirty="0" err="1">
                <a:solidFill>
                  <a:srgbClr val="FF0000"/>
                </a:solidFill>
              </a:rPr>
              <a:t>ch</a:t>
            </a:r>
            <a:r>
              <a:rPr lang="en-US" altLang="zh-CN" b="1" dirty="0">
                <a:solidFill>
                  <a:srgbClr val="FF0000"/>
                </a:solidFill>
              </a:rPr>
              <a:t> 2</a:t>
            </a:r>
            <a:endParaRPr lang="en-US" b="1" dirty="0">
              <a:solidFill>
                <a:srgbClr val="FF0000"/>
              </a:solidFill>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灯片编号占位符 5"/>
          <p:cNvSpPr>
            <a:spLocks noGrp="1"/>
          </p:cNvSpPr>
          <p:nvPr>
            <p:ph type="sldNum" sz="quarter" idx="10"/>
          </p:nvPr>
        </p:nvSpPr>
        <p:spPr>
          <a:noFill/>
        </p:spPr>
        <p:txBody>
          <a:bodyPr/>
          <a:lstStyle/>
          <a:p>
            <a:fld id="{E496BC37-8182-4556-9259-6D87407D3BC3}" type="slidenum">
              <a:rPr lang="zh-CN" altLang="en-US" smtClean="0"/>
              <a:pPr/>
              <a:t>61</a:t>
            </a:fld>
            <a:endParaRPr lang="en-US" altLang="zh-CN" dirty="0"/>
          </a:p>
        </p:txBody>
      </p:sp>
      <p:sp>
        <p:nvSpPr>
          <p:cNvPr id="520194" name="Text Box 2"/>
          <p:cNvSpPr txBox="1">
            <a:spLocks noChangeArrowheads="1"/>
          </p:cNvSpPr>
          <p:nvPr/>
        </p:nvSpPr>
        <p:spPr bwMode="auto">
          <a:xfrm>
            <a:off x="0" y="1196975"/>
            <a:ext cx="5580063" cy="528638"/>
          </a:xfrm>
          <a:prstGeom prst="rect">
            <a:avLst/>
          </a:prstGeom>
          <a:solidFill>
            <a:srgbClr val="C0C0C0"/>
          </a:solidFill>
          <a:ln w="9525" algn="ctr">
            <a:solidFill>
              <a:schemeClr val="bg2"/>
            </a:solidFill>
            <a:miter lim="800000"/>
            <a:headEnd/>
            <a:tailEnd/>
          </a:ln>
          <a:effectLst/>
        </p:spPr>
        <p:txBody>
          <a:bodyPr>
            <a:spAutoFit/>
          </a:bodyPr>
          <a:lstStyle/>
          <a:p>
            <a:pPr>
              <a:spcBef>
                <a:spcPct val="50000"/>
              </a:spcBef>
              <a:defRPr/>
            </a:pPr>
            <a:r>
              <a:rPr lang="zh-CN" altLang="en-US" sz="2800" b="1" i="1">
                <a:solidFill>
                  <a:srgbClr val="A50021"/>
                </a:solidFill>
                <a:effectLst>
                  <a:outerShdw blurRad="38100" dist="38100" dir="2700000" algn="tl">
                    <a:srgbClr val="000000"/>
                  </a:outerShdw>
                </a:effectLst>
                <a:latin typeface="宋体" pitchFamily="2" charset="-122"/>
              </a:rPr>
              <a:t>一、 </a:t>
            </a:r>
            <a:r>
              <a:rPr lang="en-US" altLang="zh-CN" sz="2400" b="1" i="1">
                <a:solidFill>
                  <a:srgbClr val="A50021"/>
                </a:solidFill>
                <a:effectLst>
                  <a:outerShdw blurRad="38100" dist="38100" dir="2700000" algn="tl">
                    <a:srgbClr val="000000"/>
                  </a:outerShdw>
                </a:effectLst>
                <a:latin typeface="Times New Roman" pitchFamily="18" charset="0"/>
              </a:rPr>
              <a:t>Rational Rose</a:t>
            </a:r>
            <a:r>
              <a:rPr lang="zh-CN" altLang="en-US" sz="2400" b="1" i="1">
                <a:solidFill>
                  <a:srgbClr val="A50021"/>
                </a:solidFill>
                <a:effectLst>
                  <a:outerShdw blurRad="38100" dist="38100" dir="2700000" algn="tl">
                    <a:srgbClr val="000000"/>
                  </a:outerShdw>
                </a:effectLst>
                <a:latin typeface="Times New Roman" pitchFamily="18" charset="0"/>
              </a:rPr>
              <a:t>的四种视图模型</a:t>
            </a:r>
            <a:endParaRPr lang="zh-CN" altLang="en-US" sz="2800" b="1" i="1">
              <a:solidFill>
                <a:srgbClr val="A50021"/>
              </a:solidFill>
              <a:effectLst>
                <a:outerShdw blurRad="38100" dist="38100" dir="2700000" algn="tl">
                  <a:srgbClr val="000000"/>
                </a:outerShdw>
              </a:effectLst>
              <a:latin typeface="宋体" pitchFamily="2" charset="-122"/>
            </a:endParaRPr>
          </a:p>
        </p:txBody>
      </p:sp>
      <p:sp>
        <p:nvSpPr>
          <p:cNvPr id="59396" name="Rectangle 3"/>
          <p:cNvSpPr>
            <a:spLocks noChangeArrowheads="1"/>
          </p:cNvSpPr>
          <p:nvPr/>
        </p:nvSpPr>
        <p:spPr bwMode="auto">
          <a:xfrm>
            <a:off x="395288" y="1844675"/>
            <a:ext cx="5184775" cy="2530475"/>
          </a:xfrm>
          <a:prstGeom prst="rect">
            <a:avLst/>
          </a:prstGeom>
          <a:noFill/>
          <a:ln w="9525" algn="ctr">
            <a:noFill/>
            <a:miter lim="800000"/>
            <a:headEnd/>
            <a:tailEnd/>
          </a:ln>
        </p:spPr>
        <p:txBody>
          <a:bodyPr>
            <a:spAutoFit/>
          </a:bodyPr>
          <a:lstStyle/>
          <a:p>
            <a:r>
              <a:rPr kumimoji="1" lang="zh-CN" altLang="en-US" sz="2000">
                <a:solidFill>
                  <a:srgbClr val="FFCCFF"/>
                </a:solidFill>
                <a:latin typeface="黑体" pitchFamily="2" charset="-122"/>
                <a:ea typeface="黑体" pitchFamily="2" charset="-122"/>
              </a:rPr>
              <a:t>    </a:t>
            </a:r>
            <a:r>
              <a:rPr kumimoji="1" lang="zh-CN" altLang="en-US" sz="2000">
                <a:latin typeface="楷体_GB2312" pitchFamily="49" charset="-122"/>
                <a:ea typeface="楷体_GB2312" pitchFamily="49" charset="-122"/>
              </a:rPr>
              <a:t>在用例视图（</a:t>
            </a:r>
            <a:r>
              <a:rPr kumimoji="1" lang="en-US" altLang="zh-CN" sz="2000">
                <a:latin typeface="楷体_GB2312" pitchFamily="49" charset="-122"/>
                <a:ea typeface="楷体_GB2312" pitchFamily="49" charset="-122"/>
              </a:rPr>
              <a:t>Use Case View</a:t>
            </a:r>
            <a:r>
              <a:rPr kumimoji="1" lang="zh-CN" altLang="en-US" sz="2000">
                <a:latin typeface="楷体_GB2312" pitchFamily="49" charset="-122"/>
                <a:ea typeface="楷体_GB2312" pitchFamily="49" charset="-122"/>
              </a:rPr>
              <a:t>）中包括了系统中的所有参与者、用例和用例图，必要时还可以在用例视图中添加顺序图、协作图、活动图和类图等。</a:t>
            </a:r>
          </a:p>
          <a:p>
            <a:r>
              <a:rPr kumimoji="1" lang="zh-CN" altLang="en-US" sz="2000">
                <a:latin typeface="楷体_GB2312" pitchFamily="49" charset="-122"/>
                <a:ea typeface="楷体_GB2312" pitchFamily="49" charset="-122"/>
              </a:rPr>
              <a:t>    用例视图是与系统中的实现是不相关的，它关注的是系统功能的高层抽象，适合于对系统进行分析和获取需求，而不关注于系统的具体实现方法。</a:t>
            </a:r>
          </a:p>
        </p:txBody>
      </p:sp>
      <p:sp>
        <p:nvSpPr>
          <p:cNvPr id="520196" name="Text Box 4"/>
          <p:cNvSpPr txBox="1">
            <a:spLocks noChangeArrowheads="1"/>
          </p:cNvSpPr>
          <p:nvPr/>
        </p:nvSpPr>
        <p:spPr bwMode="auto">
          <a:xfrm>
            <a:off x="6084888" y="1268413"/>
            <a:ext cx="2808287" cy="457200"/>
          </a:xfrm>
          <a:prstGeom prst="rect">
            <a:avLst/>
          </a:prstGeom>
          <a:solidFill>
            <a:srgbClr val="CCFFFF"/>
          </a:solidFill>
          <a:ln w="9525" algn="ctr">
            <a:noFill/>
            <a:miter lim="800000"/>
            <a:headEnd/>
            <a:tailEnd/>
          </a:ln>
          <a:effectLst/>
        </p:spPr>
        <p:txBody>
          <a:bodyPr>
            <a:spAutoFit/>
          </a:bodyPr>
          <a:lstStyle/>
          <a:p>
            <a:pPr>
              <a:spcBef>
                <a:spcPct val="50000"/>
              </a:spcBef>
              <a:defRPr/>
            </a:pPr>
            <a:r>
              <a:rPr lang="en-US" altLang="zh-CN" sz="2400" b="1">
                <a:solidFill>
                  <a:srgbClr val="A50021"/>
                </a:solidFill>
                <a:effectLst>
                  <a:outerShdw blurRad="38100" dist="38100" dir="2700000" algn="tl">
                    <a:srgbClr val="000000"/>
                  </a:outerShdw>
                </a:effectLst>
                <a:latin typeface="宋体" pitchFamily="2" charset="-122"/>
              </a:rPr>
              <a:t>1</a:t>
            </a:r>
            <a:r>
              <a:rPr lang="zh-CN" altLang="en-US" sz="2400" b="1">
                <a:solidFill>
                  <a:srgbClr val="A50021"/>
                </a:solidFill>
                <a:effectLst>
                  <a:outerShdw blurRad="38100" dist="38100" dir="2700000" algn="tl">
                    <a:srgbClr val="000000"/>
                  </a:outerShdw>
                </a:effectLst>
                <a:latin typeface="宋体" pitchFamily="2" charset="-122"/>
              </a:rPr>
              <a:t>、用例视图</a:t>
            </a:r>
          </a:p>
        </p:txBody>
      </p:sp>
      <p:pic>
        <p:nvPicPr>
          <p:cNvPr id="59398" name="Picture 5"/>
          <p:cNvPicPr>
            <a:picLocks noChangeAspect="1" noChangeArrowheads="1"/>
          </p:cNvPicPr>
          <p:nvPr/>
        </p:nvPicPr>
        <p:blipFill>
          <a:blip r:embed="rId2"/>
          <a:srcRect/>
          <a:stretch>
            <a:fillRect/>
          </a:stretch>
        </p:blipFill>
        <p:spPr bwMode="auto">
          <a:xfrm>
            <a:off x="5651500" y="1700213"/>
            <a:ext cx="2557463" cy="5157787"/>
          </a:xfrm>
          <a:prstGeom prst="rect">
            <a:avLst/>
          </a:prstGeom>
          <a:noFill/>
          <a:ln w="9525">
            <a:noFill/>
            <a:miter lim="800000"/>
            <a:headEnd/>
            <a:tailEnd/>
          </a:ln>
        </p:spPr>
      </p:pic>
      <p:sp>
        <p:nvSpPr>
          <p:cNvPr id="7" name="文本框 6">
            <a:extLst>
              <a:ext uri="{FF2B5EF4-FFF2-40B4-BE49-F238E27FC236}">
                <a16:creationId xmlns:a16="http://schemas.microsoft.com/office/drawing/2014/main" id="{B57F397B-0BA7-4F15-8DB5-0D18A7DD078E}"/>
              </a:ext>
            </a:extLst>
          </p:cNvPr>
          <p:cNvSpPr txBox="1"/>
          <p:nvPr/>
        </p:nvSpPr>
        <p:spPr>
          <a:xfrm>
            <a:off x="7397750" y="6205538"/>
            <a:ext cx="1143000" cy="369332"/>
          </a:xfrm>
          <a:prstGeom prst="rect">
            <a:avLst/>
          </a:prstGeom>
          <a:noFill/>
        </p:spPr>
        <p:txBody>
          <a:bodyPr wrap="square" rtlCol="0">
            <a:spAutoFit/>
          </a:bodyPr>
          <a:lstStyle/>
          <a:p>
            <a:r>
              <a:rPr lang="en-US" altLang="zh-CN" b="1" dirty="0" err="1">
                <a:solidFill>
                  <a:srgbClr val="FF0000"/>
                </a:solidFill>
              </a:rPr>
              <a:t>ch</a:t>
            </a:r>
            <a:r>
              <a:rPr lang="en-US" altLang="zh-CN" b="1" dirty="0">
                <a:solidFill>
                  <a:srgbClr val="FF0000"/>
                </a:solidFill>
              </a:rPr>
              <a:t> 2</a:t>
            </a:r>
            <a:endParaRPr lang="en-US" b="1" dirty="0">
              <a:solidFill>
                <a:srgbClr val="FF0000"/>
              </a:solidFill>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1218" name="Text Box 2"/>
          <p:cNvSpPr txBox="1">
            <a:spLocks noChangeArrowheads="1"/>
          </p:cNvSpPr>
          <p:nvPr/>
        </p:nvSpPr>
        <p:spPr bwMode="auto">
          <a:xfrm>
            <a:off x="0" y="1196975"/>
            <a:ext cx="5580063" cy="528638"/>
          </a:xfrm>
          <a:prstGeom prst="rect">
            <a:avLst/>
          </a:prstGeom>
          <a:solidFill>
            <a:srgbClr val="C0C0C0"/>
          </a:solidFill>
          <a:ln w="9525" algn="ctr">
            <a:solidFill>
              <a:schemeClr val="bg2"/>
            </a:solidFill>
            <a:miter lim="800000"/>
            <a:headEnd/>
            <a:tailEnd/>
          </a:ln>
          <a:effectLst/>
        </p:spPr>
        <p:txBody>
          <a:bodyPr>
            <a:spAutoFit/>
          </a:bodyPr>
          <a:lstStyle/>
          <a:p>
            <a:pPr>
              <a:spcBef>
                <a:spcPct val="50000"/>
              </a:spcBef>
              <a:defRPr/>
            </a:pPr>
            <a:r>
              <a:rPr lang="zh-CN" altLang="en-US" sz="2800" b="1" i="1">
                <a:solidFill>
                  <a:srgbClr val="A50021"/>
                </a:solidFill>
                <a:effectLst>
                  <a:outerShdw blurRad="38100" dist="38100" dir="2700000" algn="tl">
                    <a:srgbClr val="000000"/>
                  </a:outerShdw>
                </a:effectLst>
                <a:latin typeface="宋体" pitchFamily="2" charset="-122"/>
              </a:rPr>
              <a:t>一、 </a:t>
            </a:r>
            <a:r>
              <a:rPr lang="en-US" altLang="zh-CN" sz="2400" b="1" i="1">
                <a:solidFill>
                  <a:srgbClr val="A50021"/>
                </a:solidFill>
                <a:effectLst>
                  <a:outerShdw blurRad="38100" dist="38100" dir="2700000" algn="tl">
                    <a:srgbClr val="000000"/>
                  </a:outerShdw>
                </a:effectLst>
                <a:latin typeface="Times New Roman" pitchFamily="18" charset="0"/>
              </a:rPr>
              <a:t>Rational Rose</a:t>
            </a:r>
            <a:r>
              <a:rPr lang="zh-CN" altLang="en-US" sz="2400" b="1" i="1">
                <a:solidFill>
                  <a:srgbClr val="A50021"/>
                </a:solidFill>
                <a:effectLst>
                  <a:outerShdw blurRad="38100" dist="38100" dir="2700000" algn="tl">
                    <a:srgbClr val="000000"/>
                  </a:outerShdw>
                </a:effectLst>
                <a:latin typeface="Times New Roman" pitchFamily="18" charset="0"/>
              </a:rPr>
              <a:t>的四种视图模型</a:t>
            </a:r>
            <a:endParaRPr lang="zh-CN" altLang="en-US" sz="2800" b="1" i="1">
              <a:solidFill>
                <a:srgbClr val="A50021"/>
              </a:solidFill>
              <a:effectLst>
                <a:outerShdw blurRad="38100" dist="38100" dir="2700000" algn="tl">
                  <a:srgbClr val="000000"/>
                </a:outerShdw>
              </a:effectLst>
              <a:latin typeface="宋体" pitchFamily="2" charset="-122"/>
            </a:endParaRPr>
          </a:p>
        </p:txBody>
      </p:sp>
      <p:sp>
        <p:nvSpPr>
          <p:cNvPr id="60419" name="Rectangle 3"/>
          <p:cNvSpPr>
            <a:spLocks noChangeArrowheads="1"/>
          </p:cNvSpPr>
          <p:nvPr/>
        </p:nvSpPr>
        <p:spPr bwMode="auto">
          <a:xfrm>
            <a:off x="395288" y="1844675"/>
            <a:ext cx="8208962" cy="5016758"/>
          </a:xfrm>
          <a:prstGeom prst="rect">
            <a:avLst/>
          </a:prstGeom>
          <a:noFill/>
          <a:ln w="9525" algn="ctr">
            <a:noFill/>
            <a:miter lim="800000"/>
            <a:headEnd/>
            <a:tailEnd/>
          </a:ln>
        </p:spPr>
        <p:txBody>
          <a:bodyPr>
            <a:spAutoFit/>
          </a:bodyPr>
          <a:lstStyle/>
          <a:p>
            <a:r>
              <a:rPr kumimoji="1" lang="zh-CN" altLang="en-US" sz="2000" dirty="0">
                <a:solidFill>
                  <a:srgbClr val="FFCCFF"/>
                </a:solidFill>
                <a:latin typeface="黑体" pitchFamily="2" charset="-122"/>
                <a:ea typeface="黑体" pitchFamily="2" charset="-122"/>
              </a:rPr>
              <a:t>     </a:t>
            </a:r>
            <a:r>
              <a:rPr kumimoji="1" lang="zh-CN" altLang="en-US" sz="2000" dirty="0">
                <a:latin typeface="楷体_GB2312" pitchFamily="49" charset="-122"/>
                <a:ea typeface="楷体_GB2312" pitchFamily="49" charset="-122"/>
              </a:rPr>
              <a:t>逻辑视图关注系统如何实现用例中所描述的功能，主要是对系统功能性需求提供支持，即在为用户提供服务方面，系统所应该提供的功能。</a:t>
            </a:r>
          </a:p>
          <a:p>
            <a:r>
              <a:rPr kumimoji="1" lang="zh-CN" altLang="en-US" sz="2000" dirty="0">
                <a:latin typeface="楷体_GB2312" pitchFamily="49" charset="-122"/>
                <a:ea typeface="楷体_GB2312" pitchFamily="49" charset="-122"/>
              </a:rPr>
              <a:t>    在逻辑视图中，用户将系统更加仔细的分解为一系列的关键抽象，将这些大多数来自于问题域的事物通过采用抽象、封装和继承的原理，使之表现为对象或</a:t>
            </a:r>
            <a:r>
              <a:rPr kumimoji="1" lang="zh-CN" altLang="en-US" sz="2000" b="1" dirty="0">
                <a:solidFill>
                  <a:srgbClr val="FF0000"/>
                </a:solidFill>
                <a:latin typeface="楷体_GB2312" pitchFamily="49" charset="-122"/>
                <a:ea typeface="楷体_GB2312" pitchFamily="49" charset="-122"/>
              </a:rPr>
              <a:t>对象类</a:t>
            </a:r>
            <a:r>
              <a:rPr kumimoji="1" lang="zh-CN" altLang="en-US" sz="2000" dirty="0">
                <a:latin typeface="楷体_GB2312" pitchFamily="49" charset="-122"/>
                <a:ea typeface="楷体_GB2312" pitchFamily="49" charset="-122"/>
              </a:rPr>
              <a:t>的形式，借助于类图和类模板等手段，提供了系统的详细设计模型图。</a:t>
            </a:r>
          </a:p>
          <a:p>
            <a:r>
              <a:rPr kumimoji="1" lang="zh-CN" altLang="en-US" sz="2000" dirty="0">
                <a:latin typeface="楷体_GB2312" pitchFamily="49" charset="-122"/>
                <a:ea typeface="楷体_GB2312" pitchFamily="49" charset="-122"/>
              </a:rPr>
              <a:t>      在逻辑视图下的模型元素可以包括</a:t>
            </a:r>
            <a:endParaRPr kumimoji="1" lang="en-US" altLang="zh-CN" sz="2000" dirty="0">
              <a:latin typeface="楷体_GB2312" pitchFamily="49" charset="-122"/>
              <a:ea typeface="楷体_GB2312" pitchFamily="49" charset="-122"/>
            </a:endParaRPr>
          </a:p>
          <a:p>
            <a:pPr marL="342900" indent="-342900">
              <a:buFont typeface="Arial" panose="020B0604020202020204" pitchFamily="34" charset="0"/>
              <a:buChar char="•"/>
            </a:pPr>
            <a:r>
              <a:rPr kumimoji="1" lang="zh-CN" altLang="en-US" sz="2000" dirty="0">
                <a:latin typeface="楷体_GB2312" pitchFamily="49" charset="-122"/>
                <a:ea typeface="楷体_GB2312" pitchFamily="49" charset="-122"/>
              </a:rPr>
              <a:t>类、</a:t>
            </a:r>
            <a:endParaRPr kumimoji="1" lang="en-US" altLang="zh-CN" sz="2000" dirty="0">
              <a:latin typeface="楷体_GB2312" pitchFamily="49" charset="-122"/>
              <a:ea typeface="楷体_GB2312" pitchFamily="49" charset="-122"/>
            </a:endParaRPr>
          </a:p>
          <a:p>
            <a:pPr marL="342900" indent="-342900">
              <a:buFont typeface="Arial" panose="020B0604020202020204" pitchFamily="34" charset="0"/>
              <a:buChar char="•"/>
            </a:pPr>
            <a:r>
              <a:rPr kumimoji="1" lang="zh-CN" altLang="en-US" sz="2000" dirty="0">
                <a:latin typeface="楷体_GB2312" pitchFamily="49" charset="-122"/>
                <a:ea typeface="楷体_GB2312" pitchFamily="49" charset="-122"/>
              </a:rPr>
              <a:t>用例、</a:t>
            </a:r>
            <a:endParaRPr kumimoji="1" lang="en-US" altLang="zh-CN" sz="2000" dirty="0">
              <a:latin typeface="楷体_GB2312" pitchFamily="49" charset="-122"/>
              <a:ea typeface="楷体_GB2312" pitchFamily="49" charset="-122"/>
            </a:endParaRPr>
          </a:p>
          <a:p>
            <a:pPr marL="342900" indent="-342900">
              <a:buFont typeface="Arial" panose="020B0604020202020204" pitchFamily="34" charset="0"/>
              <a:buChar char="•"/>
            </a:pPr>
            <a:r>
              <a:rPr kumimoji="1" lang="zh-CN" altLang="en-US" sz="2000" dirty="0">
                <a:latin typeface="楷体_GB2312" pitchFamily="49" charset="-122"/>
                <a:ea typeface="楷体_GB2312" pitchFamily="49" charset="-122"/>
              </a:rPr>
              <a:t>接口、</a:t>
            </a:r>
            <a:endParaRPr kumimoji="1" lang="en-US" altLang="zh-CN" sz="2000" dirty="0">
              <a:latin typeface="楷体_GB2312" pitchFamily="49" charset="-122"/>
              <a:ea typeface="楷体_GB2312" pitchFamily="49" charset="-122"/>
            </a:endParaRPr>
          </a:p>
          <a:p>
            <a:pPr marL="342900" indent="-342900">
              <a:buFont typeface="Arial" panose="020B0604020202020204" pitchFamily="34" charset="0"/>
              <a:buChar char="•"/>
            </a:pPr>
            <a:r>
              <a:rPr kumimoji="1" lang="zh-CN" altLang="en-US" sz="2000" dirty="0">
                <a:latin typeface="楷体_GB2312" pitchFamily="49" charset="-122"/>
                <a:ea typeface="楷体_GB2312" pitchFamily="49" charset="-122"/>
              </a:rPr>
              <a:t>类图、</a:t>
            </a:r>
            <a:endParaRPr kumimoji="1" lang="en-US" altLang="zh-CN" sz="2000" dirty="0">
              <a:latin typeface="楷体_GB2312" pitchFamily="49" charset="-122"/>
              <a:ea typeface="楷体_GB2312" pitchFamily="49" charset="-122"/>
            </a:endParaRPr>
          </a:p>
          <a:p>
            <a:pPr marL="342900" indent="-342900">
              <a:buFont typeface="Arial" panose="020B0604020202020204" pitchFamily="34" charset="0"/>
              <a:buChar char="•"/>
            </a:pPr>
            <a:r>
              <a:rPr kumimoji="1" lang="zh-CN" altLang="en-US" sz="2000" dirty="0">
                <a:latin typeface="楷体_GB2312" pitchFamily="49" charset="-122"/>
                <a:ea typeface="楷体_GB2312" pitchFamily="49" charset="-122"/>
              </a:rPr>
              <a:t>用例图、</a:t>
            </a:r>
            <a:endParaRPr kumimoji="1" lang="en-US" altLang="zh-CN" sz="2000" dirty="0">
              <a:latin typeface="楷体_GB2312" pitchFamily="49" charset="-122"/>
              <a:ea typeface="楷体_GB2312" pitchFamily="49" charset="-122"/>
            </a:endParaRPr>
          </a:p>
          <a:p>
            <a:pPr marL="342900" indent="-342900">
              <a:buFont typeface="Arial" panose="020B0604020202020204" pitchFamily="34" charset="0"/>
              <a:buChar char="•"/>
            </a:pPr>
            <a:r>
              <a:rPr kumimoji="1" lang="zh-CN" altLang="en-US" sz="2000" dirty="0">
                <a:latin typeface="楷体_GB2312" pitchFamily="49" charset="-122"/>
                <a:ea typeface="楷体_GB2312" pitchFamily="49" charset="-122"/>
              </a:rPr>
              <a:t>协作图、</a:t>
            </a:r>
            <a:endParaRPr kumimoji="1" lang="en-US" altLang="zh-CN" sz="2000" dirty="0">
              <a:latin typeface="楷体_GB2312" pitchFamily="49" charset="-122"/>
              <a:ea typeface="楷体_GB2312" pitchFamily="49" charset="-122"/>
            </a:endParaRPr>
          </a:p>
          <a:p>
            <a:pPr marL="342900" indent="-342900">
              <a:buFont typeface="Arial" panose="020B0604020202020204" pitchFamily="34" charset="0"/>
              <a:buChar char="•"/>
            </a:pPr>
            <a:r>
              <a:rPr kumimoji="1" lang="zh-CN" altLang="en-US" sz="2000" dirty="0">
                <a:latin typeface="楷体_GB2312" pitchFamily="49" charset="-122"/>
                <a:ea typeface="楷体_GB2312" pitchFamily="49" charset="-122"/>
              </a:rPr>
              <a:t>顺序图、</a:t>
            </a:r>
            <a:endParaRPr kumimoji="1" lang="en-US" altLang="zh-CN" sz="2000" dirty="0">
              <a:latin typeface="楷体_GB2312" pitchFamily="49" charset="-122"/>
              <a:ea typeface="楷体_GB2312" pitchFamily="49" charset="-122"/>
            </a:endParaRPr>
          </a:p>
          <a:p>
            <a:pPr marL="342900" indent="-342900">
              <a:buFont typeface="Arial" panose="020B0604020202020204" pitchFamily="34" charset="0"/>
              <a:buChar char="•"/>
            </a:pPr>
            <a:r>
              <a:rPr kumimoji="1" lang="zh-CN" altLang="en-US" sz="2000" dirty="0">
                <a:latin typeface="楷体_GB2312" pitchFamily="49" charset="-122"/>
                <a:ea typeface="楷体_GB2312" pitchFamily="49" charset="-122"/>
              </a:rPr>
              <a:t>活动图</a:t>
            </a:r>
            <a:endParaRPr kumimoji="1" lang="en-US" altLang="zh-CN" sz="2000" dirty="0">
              <a:latin typeface="楷体_GB2312" pitchFamily="49" charset="-122"/>
              <a:ea typeface="楷体_GB2312" pitchFamily="49" charset="-122"/>
            </a:endParaRPr>
          </a:p>
          <a:p>
            <a:pPr marL="342900" indent="-342900">
              <a:buFont typeface="Arial" panose="020B0604020202020204" pitchFamily="34" charset="0"/>
              <a:buChar char="•"/>
            </a:pPr>
            <a:r>
              <a:rPr kumimoji="1" lang="zh-CN" altLang="en-US" sz="2000" dirty="0">
                <a:latin typeface="楷体_GB2312" pitchFamily="49" charset="-122"/>
                <a:ea typeface="楷体_GB2312" pitchFamily="49" charset="-122"/>
              </a:rPr>
              <a:t>状态图等。 </a:t>
            </a:r>
          </a:p>
        </p:txBody>
      </p:sp>
      <p:sp>
        <p:nvSpPr>
          <p:cNvPr id="521220" name="Text Box 4"/>
          <p:cNvSpPr txBox="1">
            <a:spLocks noChangeArrowheads="1"/>
          </p:cNvSpPr>
          <p:nvPr/>
        </p:nvSpPr>
        <p:spPr bwMode="auto">
          <a:xfrm>
            <a:off x="6084888" y="1268413"/>
            <a:ext cx="2808287" cy="457200"/>
          </a:xfrm>
          <a:prstGeom prst="rect">
            <a:avLst/>
          </a:prstGeom>
          <a:solidFill>
            <a:srgbClr val="CCFFFF"/>
          </a:solidFill>
          <a:ln w="9525" algn="ctr">
            <a:noFill/>
            <a:miter lim="800000"/>
            <a:headEnd/>
            <a:tailEnd/>
          </a:ln>
          <a:effectLst/>
        </p:spPr>
        <p:txBody>
          <a:bodyPr>
            <a:spAutoFit/>
          </a:bodyPr>
          <a:lstStyle/>
          <a:p>
            <a:pPr>
              <a:spcBef>
                <a:spcPct val="50000"/>
              </a:spcBef>
              <a:defRPr/>
            </a:pPr>
            <a:r>
              <a:rPr lang="en-US" altLang="zh-CN" sz="2400" b="1">
                <a:solidFill>
                  <a:srgbClr val="A50021"/>
                </a:solidFill>
                <a:effectLst>
                  <a:outerShdw blurRad="38100" dist="38100" dir="2700000" algn="tl">
                    <a:srgbClr val="000000"/>
                  </a:outerShdw>
                </a:effectLst>
                <a:latin typeface="宋体" pitchFamily="2" charset="-122"/>
              </a:rPr>
              <a:t>2</a:t>
            </a:r>
            <a:r>
              <a:rPr lang="zh-CN" altLang="en-US" sz="2400" b="1">
                <a:solidFill>
                  <a:srgbClr val="A50021"/>
                </a:solidFill>
                <a:effectLst>
                  <a:outerShdw blurRad="38100" dist="38100" dir="2700000" algn="tl">
                    <a:srgbClr val="000000"/>
                  </a:outerShdw>
                </a:effectLst>
                <a:latin typeface="宋体" pitchFamily="2" charset="-122"/>
              </a:rPr>
              <a:t>、逻辑视图</a:t>
            </a:r>
          </a:p>
        </p:txBody>
      </p:sp>
      <p:sp>
        <p:nvSpPr>
          <p:cNvPr id="5" name="文本框 4">
            <a:extLst>
              <a:ext uri="{FF2B5EF4-FFF2-40B4-BE49-F238E27FC236}">
                <a16:creationId xmlns:a16="http://schemas.microsoft.com/office/drawing/2014/main" id="{711DE6D9-4B5B-4438-9BB3-9C73D86A69EA}"/>
              </a:ext>
            </a:extLst>
          </p:cNvPr>
          <p:cNvSpPr txBox="1"/>
          <p:nvPr/>
        </p:nvSpPr>
        <p:spPr>
          <a:xfrm>
            <a:off x="7397750" y="6205538"/>
            <a:ext cx="1143000" cy="369332"/>
          </a:xfrm>
          <a:prstGeom prst="rect">
            <a:avLst/>
          </a:prstGeom>
          <a:noFill/>
        </p:spPr>
        <p:txBody>
          <a:bodyPr wrap="square" rtlCol="0">
            <a:spAutoFit/>
          </a:bodyPr>
          <a:lstStyle/>
          <a:p>
            <a:r>
              <a:rPr lang="en-US" altLang="zh-CN" b="1" dirty="0" err="1">
                <a:solidFill>
                  <a:srgbClr val="FF0000"/>
                </a:solidFill>
              </a:rPr>
              <a:t>ch</a:t>
            </a:r>
            <a:r>
              <a:rPr lang="en-US" altLang="zh-CN" b="1" dirty="0">
                <a:solidFill>
                  <a:srgbClr val="FF0000"/>
                </a:solidFill>
              </a:rPr>
              <a:t> 2</a:t>
            </a:r>
            <a:endParaRPr lang="en-US" b="1" dirty="0">
              <a:solidFill>
                <a:srgbClr val="FF0000"/>
              </a:solidFill>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灯片编号占位符 5"/>
          <p:cNvSpPr>
            <a:spLocks noGrp="1"/>
          </p:cNvSpPr>
          <p:nvPr>
            <p:ph type="sldNum" sz="quarter" idx="10"/>
          </p:nvPr>
        </p:nvSpPr>
        <p:spPr>
          <a:noFill/>
        </p:spPr>
        <p:txBody>
          <a:bodyPr/>
          <a:lstStyle/>
          <a:p>
            <a:fld id="{876FC987-70E9-4902-B99B-BEE954489BCB}" type="slidenum">
              <a:rPr lang="zh-CN" altLang="en-US" smtClean="0"/>
              <a:pPr/>
              <a:t>63</a:t>
            </a:fld>
            <a:endParaRPr lang="en-US" altLang="zh-CN" dirty="0"/>
          </a:p>
        </p:txBody>
      </p:sp>
      <p:sp>
        <p:nvSpPr>
          <p:cNvPr id="522242" name="Text Box 2"/>
          <p:cNvSpPr txBox="1">
            <a:spLocks noChangeArrowheads="1"/>
          </p:cNvSpPr>
          <p:nvPr/>
        </p:nvSpPr>
        <p:spPr bwMode="auto">
          <a:xfrm>
            <a:off x="0" y="1196975"/>
            <a:ext cx="5580063" cy="528638"/>
          </a:xfrm>
          <a:prstGeom prst="rect">
            <a:avLst/>
          </a:prstGeom>
          <a:solidFill>
            <a:srgbClr val="C0C0C0"/>
          </a:solidFill>
          <a:ln w="9525" algn="ctr">
            <a:solidFill>
              <a:schemeClr val="bg2"/>
            </a:solidFill>
            <a:miter lim="800000"/>
            <a:headEnd/>
            <a:tailEnd/>
          </a:ln>
          <a:effectLst/>
        </p:spPr>
        <p:txBody>
          <a:bodyPr>
            <a:spAutoFit/>
          </a:bodyPr>
          <a:lstStyle/>
          <a:p>
            <a:pPr>
              <a:spcBef>
                <a:spcPct val="50000"/>
              </a:spcBef>
              <a:defRPr/>
            </a:pPr>
            <a:r>
              <a:rPr lang="zh-CN" altLang="en-US" sz="2800" b="1" i="1">
                <a:solidFill>
                  <a:srgbClr val="A50021"/>
                </a:solidFill>
                <a:effectLst>
                  <a:outerShdw blurRad="38100" dist="38100" dir="2700000" algn="tl">
                    <a:srgbClr val="000000"/>
                  </a:outerShdw>
                </a:effectLst>
                <a:latin typeface="宋体" pitchFamily="2" charset="-122"/>
              </a:rPr>
              <a:t>一、 </a:t>
            </a:r>
            <a:r>
              <a:rPr lang="en-US" altLang="zh-CN" sz="2400" b="1" i="1">
                <a:solidFill>
                  <a:srgbClr val="A50021"/>
                </a:solidFill>
                <a:effectLst>
                  <a:outerShdw blurRad="38100" dist="38100" dir="2700000" algn="tl">
                    <a:srgbClr val="000000"/>
                  </a:outerShdw>
                </a:effectLst>
                <a:latin typeface="Times New Roman" pitchFamily="18" charset="0"/>
              </a:rPr>
              <a:t>Rational Rose</a:t>
            </a:r>
            <a:r>
              <a:rPr lang="zh-CN" altLang="en-US" sz="2400" b="1" i="1">
                <a:solidFill>
                  <a:srgbClr val="A50021"/>
                </a:solidFill>
                <a:effectLst>
                  <a:outerShdw blurRad="38100" dist="38100" dir="2700000" algn="tl">
                    <a:srgbClr val="000000"/>
                  </a:outerShdw>
                </a:effectLst>
                <a:latin typeface="Times New Roman" pitchFamily="18" charset="0"/>
              </a:rPr>
              <a:t>的四种视图模型</a:t>
            </a:r>
            <a:endParaRPr lang="zh-CN" altLang="en-US" sz="2800" b="1" i="1">
              <a:solidFill>
                <a:srgbClr val="A50021"/>
              </a:solidFill>
              <a:effectLst>
                <a:outerShdw blurRad="38100" dist="38100" dir="2700000" algn="tl">
                  <a:srgbClr val="000000"/>
                </a:outerShdw>
              </a:effectLst>
              <a:latin typeface="宋体" pitchFamily="2" charset="-122"/>
            </a:endParaRPr>
          </a:p>
        </p:txBody>
      </p:sp>
      <p:sp>
        <p:nvSpPr>
          <p:cNvPr id="61444" name="Rectangle 3"/>
          <p:cNvSpPr>
            <a:spLocks noChangeArrowheads="1"/>
          </p:cNvSpPr>
          <p:nvPr/>
        </p:nvSpPr>
        <p:spPr bwMode="auto">
          <a:xfrm>
            <a:off x="395288" y="1844675"/>
            <a:ext cx="8208962" cy="1920875"/>
          </a:xfrm>
          <a:prstGeom prst="rect">
            <a:avLst/>
          </a:prstGeom>
          <a:noFill/>
          <a:ln w="9525" algn="ctr">
            <a:noFill/>
            <a:miter lim="800000"/>
            <a:headEnd/>
            <a:tailEnd/>
          </a:ln>
        </p:spPr>
        <p:txBody>
          <a:bodyPr>
            <a:spAutoFit/>
          </a:bodyPr>
          <a:lstStyle/>
          <a:p>
            <a:r>
              <a:rPr kumimoji="1" lang="zh-CN" altLang="en-US" sz="2000">
                <a:solidFill>
                  <a:srgbClr val="FFCCFF"/>
                </a:solidFill>
                <a:latin typeface="黑体" pitchFamily="2" charset="-122"/>
                <a:ea typeface="黑体" pitchFamily="2" charset="-122"/>
              </a:rPr>
              <a:t>    </a:t>
            </a:r>
            <a:r>
              <a:rPr kumimoji="1" lang="zh-CN" altLang="en-US" sz="2000">
                <a:latin typeface="楷体_GB2312" pitchFamily="49" charset="-122"/>
                <a:ea typeface="楷体_GB2312" pitchFamily="49" charset="-122"/>
              </a:rPr>
              <a:t>构件视图用来描述系统中的各个实现模块以及它们之间的依赖关系。</a:t>
            </a:r>
          </a:p>
          <a:p>
            <a:r>
              <a:rPr kumimoji="1" lang="zh-CN" altLang="en-US" sz="2000">
                <a:latin typeface="楷体_GB2312" pitchFamily="49" charset="-122"/>
                <a:ea typeface="楷体_GB2312" pitchFamily="49" charset="-122"/>
              </a:rPr>
              <a:t>    构件视图包含模型代码库，执行文件，运行库和其他构件的信息，但是按照内容来划分构件视图主要由包、构件和构件图构成。</a:t>
            </a:r>
          </a:p>
          <a:p>
            <a:r>
              <a:rPr kumimoji="1" lang="zh-CN" altLang="en-US" sz="2000">
                <a:latin typeface="楷体_GB2312" pitchFamily="49" charset="-122"/>
                <a:ea typeface="楷体_GB2312" pitchFamily="49" charset="-122"/>
              </a:rPr>
              <a:t>    包是与构件相关的组。构件是不同类型的代码模块，它是构造应用的软件单元，构件可以包括源代码构件、二进制代码构件以及可执行构件等等。</a:t>
            </a:r>
          </a:p>
        </p:txBody>
      </p:sp>
      <p:sp>
        <p:nvSpPr>
          <p:cNvPr id="522244" name="Text Box 4"/>
          <p:cNvSpPr txBox="1">
            <a:spLocks noChangeArrowheads="1"/>
          </p:cNvSpPr>
          <p:nvPr/>
        </p:nvSpPr>
        <p:spPr bwMode="auto">
          <a:xfrm>
            <a:off x="6084888" y="1268413"/>
            <a:ext cx="2808287" cy="457200"/>
          </a:xfrm>
          <a:prstGeom prst="rect">
            <a:avLst/>
          </a:prstGeom>
          <a:solidFill>
            <a:srgbClr val="CCFFFF"/>
          </a:solidFill>
          <a:ln w="9525" algn="ctr">
            <a:noFill/>
            <a:miter lim="800000"/>
            <a:headEnd/>
            <a:tailEnd/>
          </a:ln>
          <a:effectLst/>
        </p:spPr>
        <p:txBody>
          <a:bodyPr>
            <a:spAutoFit/>
          </a:bodyPr>
          <a:lstStyle/>
          <a:p>
            <a:pPr>
              <a:spcBef>
                <a:spcPct val="50000"/>
              </a:spcBef>
              <a:defRPr/>
            </a:pPr>
            <a:r>
              <a:rPr lang="en-US" altLang="zh-CN" sz="2400" b="1">
                <a:solidFill>
                  <a:srgbClr val="A50021"/>
                </a:solidFill>
                <a:effectLst>
                  <a:outerShdw blurRad="38100" dist="38100" dir="2700000" algn="tl">
                    <a:srgbClr val="000000"/>
                  </a:outerShdw>
                </a:effectLst>
                <a:latin typeface="宋体" pitchFamily="2" charset="-122"/>
              </a:rPr>
              <a:t>3</a:t>
            </a:r>
            <a:r>
              <a:rPr lang="zh-CN" altLang="en-US" sz="2400" b="1">
                <a:solidFill>
                  <a:srgbClr val="A50021"/>
                </a:solidFill>
                <a:effectLst>
                  <a:outerShdw blurRad="38100" dist="38100" dir="2700000" algn="tl">
                    <a:srgbClr val="000000"/>
                  </a:outerShdw>
                </a:effectLst>
                <a:latin typeface="宋体" pitchFamily="2" charset="-122"/>
              </a:rPr>
              <a:t>、构件视图</a:t>
            </a:r>
          </a:p>
        </p:txBody>
      </p:sp>
      <p:sp>
        <p:nvSpPr>
          <p:cNvPr id="6" name="文本框 5">
            <a:extLst>
              <a:ext uri="{FF2B5EF4-FFF2-40B4-BE49-F238E27FC236}">
                <a16:creationId xmlns:a16="http://schemas.microsoft.com/office/drawing/2014/main" id="{74ABF6B6-54E3-4F3C-A9F9-B55BB69C13F1}"/>
              </a:ext>
            </a:extLst>
          </p:cNvPr>
          <p:cNvSpPr txBox="1"/>
          <p:nvPr/>
        </p:nvSpPr>
        <p:spPr>
          <a:xfrm>
            <a:off x="7397750" y="6205538"/>
            <a:ext cx="1143000" cy="369332"/>
          </a:xfrm>
          <a:prstGeom prst="rect">
            <a:avLst/>
          </a:prstGeom>
          <a:noFill/>
        </p:spPr>
        <p:txBody>
          <a:bodyPr wrap="square" rtlCol="0">
            <a:spAutoFit/>
          </a:bodyPr>
          <a:lstStyle/>
          <a:p>
            <a:r>
              <a:rPr lang="en-US" altLang="zh-CN" b="1" dirty="0" err="1">
                <a:solidFill>
                  <a:srgbClr val="FF0000"/>
                </a:solidFill>
              </a:rPr>
              <a:t>ch</a:t>
            </a:r>
            <a:r>
              <a:rPr lang="en-US" altLang="zh-CN" b="1" dirty="0">
                <a:solidFill>
                  <a:srgbClr val="FF0000"/>
                </a:solidFill>
              </a:rPr>
              <a:t> 2</a:t>
            </a:r>
            <a:endParaRPr lang="en-US" b="1" dirty="0">
              <a:solidFill>
                <a:srgbClr val="FF0000"/>
              </a:solidFill>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灯片编号占位符 5"/>
          <p:cNvSpPr>
            <a:spLocks noGrp="1"/>
          </p:cNvSpPr>
          <p:nvPr>
            <p:ph type="sldNum" sz="quarter" idx="10"/>
          </p:nvPr>
        </p:nvSpPr>
        <p:spPr>
          <a:noFill/>
        </p:spPr>
        <p:txBody>
          <a:bodyPr/>
          <a:lstStyle/>
          <a:p>
            <a:fld id="{35DE9839-2D77-4896-B4BE-D8DFD8E3BE2F}" type="slidenum">
              <a:rPr lang="zh-CN" altLang="en-US" smtClean="0"/>
              <a:pPr/>
              <a:t>64</a:t>
            </a:fld>
            <a:endParaRPr lang="en-US" altLang="zh-CN" dirty="0"/>
          </a:p>
        </p:txBody>
      </p:sp>
      <p:sp>
        <p:nvSpPr>
          <p:cNvPr id="523266" name="Text Box 2"/>
          <p:cNvSpPr txBox="1">
            <a:spLocks noChangeArrowheads="1"/>
          </p:cNvSpPr>
          <p:nvPr/>
        </p:nvSpPr>
        <p:spPr bwMode="auto">
          <a:xfrm>
            <a:off x="0" y="1196975"/>
            <a:ext cx="5580063" cy="528638"/>
          </a:xfrm>
          <a:prstGeom prst="rect">
            <a:avLst/>
          </a:prstGeom>
          <a:solidFill>
            <a:srgbClr val="C0C0C0"/>
          </a:solidFill>
          <a:ln w="9525" algn="ctr">
            <a:solidFill>
              <a:schemeClr val="bg2"/>
            </a:solidFill>
            <a:miter lim="800000"/>
            <a:headEnd/>
            <a:tailEnd/>
          </a:ln>
          <a:effectLst/>
        </p:spPr>
        <p:txBody>
          <a:bodyPr>
            <a:spAutoFit/>
          </a:bodyPr>
          <a:lstStyle/>
          <a:p>
            <a:pPr>
              <a:spcBef>
                <a:spcPct val="50000"/>
              </a:spcBef>
              <a:defRPr/>
            </a:pPr>
            <a:r>
              <a:rPr lang="zh-CN" altLang="en-US" sz="2800" b="1" i="1">
                <a:solidFill>
                  <a:srgbClr val="A50021"/>
                </a:solidFill>
                <a:effectLst>
                  <a:outerShdw blurRad="38100" dist="38100" dir="2700000" algn="tl">
                    <a:srgbClr val="000000"/>
                  </a:outerShdw>
                </a:effectLst>
                <a:latin typeface="宋体" pitchFamily="2" charset="-122"/>
              </a:rPr>
              <a:t>一、 </a:t>
            </a:r>
            <a:r>
              <a:rPr lang="en-US" altLang="zh-CN" sz="2400" b="1" i="1">
                <a:solidFill>
                  <a:srgbClr val="A50021"/>
                </a:solidFill>
                <a:effectLst>
                  <a:outerShdw blurRad="38100" dist="38100" dir="2700000" algn="tl">
                    <a:srgbClr val="000000"/>
                  </a:outerShdw>
                </a:effectLst>
                <a:latin typeface="Times New Roman" pitchFamily="18" charset="0"/>
              </a:rPr>
              <a:t>Rational Rose</a:t>
            </a:r>
            <a:r>
              <a:rPr lang="zh-CN" altLang="en-US" sz="2400" b="1" i="1">
                <a:solidFill>
                  <a:srgbClr val="A50021"/>
                </a:solidFill>
                <a:effectLst>
                  <a:outerShdw blurRad="38100" dist="38100" dir="2700000" algn="tl">
                    <a:srgbClr val="000000"/>
                  </a:outerShdw>
                </a:effectLst>
                <a:latin typeface="Times New Roman" pitchFamily="18" charset="0"/>
              </a:rPr>
              <a:t>的四种视图模型</a:t>
            </a:r>
            <a:endParaRPr lang="zh-CN" altLang="en-US" sz="2800" b="1" i="1">
              <a:solidFill>
                <a:srgbClr val="A50021"/>
              </a:solidFill>
              <a:effectLst>
                <a:outerShdw blurRad="38100" dist="38100" dir="2700000" algn="tl">
                  <a:srgbClr val="000000"/>
                </a:outerShdw>
              </a:effectLst>
              <a:latin typeface="宋体" pitchFamily="2" charset="-122"/>
            </a:endParaRPr>
          </a:p>
        </p:txBody>
      </p:sp>
      <p:sp>
        <p:nvSpPr>
          <p:cNvPr id="62468" name="Rectangle 3"/>
          <p:cNvSpPr>
            <a:spLocks noChangeArrowheads="1"/>
          </p:cNvSpPr>
          <p:nvPr/>
        </p:nvSpPr>
        <p:spPr bwMode="auto">
          <a:xfrm>
            <a:off x="395288" y="1844675"/>
            <a:ext cx="8208962" cy="396875"/>
          </a:xfrm>
          <a:prstGeom prst="rect">
            <a:avLst/>
          </a:prstGeom>
          <a:noFill/>
          <a:ln w="9525" algn="ctr">
            <a:noFill/>
            <a:miter lim="800000"/>
            <a:headEnd/>
            <a:tailEnd/>
          </a:ln>
        </p:spPr>
        <p:txBody>
          <a:bodyPr>
            <a:spAutoFit/>
          </a:bodyPr>
          <a:lstStyle/>
          <a:p>
            <a:r>
              <a:rPr kumimoji="1" lang="zh-CN" altLang="en-US" sz="2000">
                <a:solidFill>
                  <a:srgbClr val="FFCCFF"/>
                </a:solidFill>
                <a:latin typeface="黑体" pitchFamily="2" charset="-122"/>
                <a:ea typeface="黑体" pitchFamily="2" charset="-122"/>
              </a:rPr>
              <a:t>    </a:t>
            </a:r>
            <a:r>
              <a:rPr kumimoji="1" lang="zh-CN" altLang="en-US" sz="2000">
                <a:latin typeface="楷体_GB2312" pitchFamily="49" charset="-122"/>
                <a:ea typeface="楷体_GB2312" pitchFamily="49" charset="-122"/>
              </a:rPr>
              <a:t>在构件视图下的元素可以包括各种构件、构件图以及包等。    </a:t>
            </a:r>
          </a:p>
        </p:txBody>
      </p:sp>
      <p:sp>
        <p:nvSpPr>
          <p:cNvPr id="523268" name="Text Box 4"/>
          <p:cNvSpPr txBox="1">
            <a:spLocks noChangeArrowheads="1"/>
          </p:cNvSpPr>
          <p:nvPr/>
        </p:nvSpPr>
        <p:spPr bwMode="auto">
          <a:xfrm>
            <a:off x="6084888" y="1268413"/>
            <a:ext cx="2808287" cy="457200"/>
          </a:xfrm>
          <a:prstGeom prst="rect">
            <a:avLst/>
          </a:prstGeom>
          <a:solidFill>
            <a:srgbClr val="CCFFFF"/>
          </a:solidFill>
          <a:ln w="9525" algn="ctr">
            <a:noFill/>
            <a:miter lim="800000"/>
            <a:headEnd/>
            <a:tailEnd/>
          </a:ln>
          <a:effectLst/>
        </p:spPr>
        <p:txBody>
          <a:bodyPr>
            <a:spAutoFit/>
          </a:bodyPr>
          <a:lstStyle/>
          <a:p>
            <a:pPr>
              <a:spcBef>
                <a:spcPct val="50000"/>
              </a:spcBef>
              <a:defRPr/>
            </a:pPr>
            <a:r>
              <a:rPr lang="en-US" altLang="zh-CN" sz="2400" b="1">
                <a:solidFill>
                  <a:srgbClr val="A50021"/>
                </a:solidFill>
                <a:effectLst>
                  <a:outerShdw blurRad="38100" dist="38100" dir="2700000" algn="tl">
                    <a:srgbClr val="000000"/>
                  </a:outerShdw>
                </a:effectLst>
                <a:latin typeface="宋体" pitchFamily="2" charset="-122"/>
              </a:rPr>
              <a:t>3</a:t>
            </a:r>
            <a:r>
              <a:rPr lang="zh-CN" altLang="en-US" sz="2400" b="1">
                <a:solidFill>
                  <a:srgbClr val="A50021"/>
                </a:solidFill>
                <a:effectLst>
                  <a:outerShdw blurRad="38100" dist="38100" dir="2700000" algn="tl">
                    <a:srgbClr val="000000"/>
                  </a:outerShdw>
                </a:effectLst>
                <a:latin typeface="宋体" pitchFamily="2" charset="-122"/>
              </a:rPr>
              <a:t>、构件视图</a:t>
            </a:r>
          </a:p>
        </p:txBody>
      </p:sp>
      <p:pic>
        <p:nvPicPr>
          <p:cNvPr id="62470" name="Picture 5"/>
          <p:cNvPicPr>
            <a:picLocks noChangeAspect="1" noChangeArrowheads="1"/>
          </p:cNvPicPr>
          <p:nvPr/>
        </p:nvPicPr>
        <p:blipFill>
          <a:blip r:embed="rId2"/>
          <a:srcRect/>
          <a:stretch>
            <a:fillRect/>
          </a:stretch>
        </p:blipFill>
        <p:spPr bwMode="auto">
          <a:xfrm>
            <a:off x="1763713" y="2492375"/>
            <a:ext cx="4824412" cy="2743200"/>
          </a:xfrm>
          <a:prstGeom prst="rect">
            <a:avLst/>
          </a:prstGeom>
          <a:noFill/>
          <a:ln w="9525">
            <a:noFill/>
            <a:miter lim="800000"/>
            <a:headEnd/>
            <a:tailEnd/>
          </a:ln>
        </p:spPr>
      </p:pic>
      <p:sp>
        <p:nvSpPr>
          <p:cNvPr id="7" name="文本框 6">
            <a:extLst>
              <a:ext uri="{FF2B5EF4-FFF2-40B4-BE49-F238E27FC236}">
                <a16:creationId xmlns:a16="http://schemas.microsoft.com/office/drawing/2014/main" id="{DADECE8C-FBB8-4798-830E-19372D43EAB2}"/>
              </a:ext>
            </a:extLst>
          </p:cNvPr>
          <p:cNvSpPr txBox="1"/>
          <p:nvPr/>
        </p:nvSpPr>
        <p:spPr>
          <a:xfrm>
            <a:off x="7397750" y="6205538"/>
            <a:ext cx="1143000" cy="369332"/>
          </a:xfrm>
          <a:prstGeom prst="rect">
            <a:avLst/>
          </a:prstGeom>
          <a:noFill/>
        </p:spPr>
        <p:txBody>
          <a:bodyPr wrap="square" rtlCol="0">
            <a:spAutoFit/>
          </a:bodyPr>
          <a:lstStyle/>
          <a:p>
            <a:r>
              <a:rPr lang="en-US" altLang="zh-CN" b="1" dirty="0" err="1">
                <a:solidFill>
                  <a:srgbClr val="FF0000"/>
                </a:solidFill>
              </a:rPr>
              <a:t>ch</a:t>
            </a:r>
            <a:r>
              <a:rPr lang="en-US" altLang="zh-CN" b="1" dirty="0">
                <a:solidFill>
                  <a:srgbClr val="FF0000"/>
                </a:solidFill>
              </a:rPr>
              <a:t> 2</a:t>
            </a:r>
            <a:endParaRPr lang="en-US" b="1" dirty="0">
              <a:solidFill>
                <a:srgbClr val="FF0000"/>
              </a:solidFill>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灯片编号占位符 5"/>
          <p:cNvSpPr>
            <a:spLocks noGrp="1"/>
          </p:cNvSpPr>
          <p:nvPr>
            <p:ph type="sldNum" sz="quarter" idx="10"/>
          </p:nvPr>
        </p:nvSpPr>
        <p:spPr>
          <a:noFill/>
        </p:spPr>
        <p:txBody>
          <a:bodyPr/>
          <a:lstStyle/>
          <a:p>
            <a:fld id="{ECF96821-C371-47A8-A3EE-8059FC05E919}" type="slidenum">
              <a:rPr lang="zh-CN" altLang="en-US" smtClean="0"/>
              <a:pPr/>
              <a:t>65</a:t>
            </a:fld>
            <a:endParaRPr lang="en-US" altLang="zh-CN" dirty="0"/>
          </a:p>
        </p:txBody>
      </p:sp>
      <p:sp>
        <p:nvSpPr>
          <p:cNvPr id="524290" name="Text Box 2"/>
          <p:cNvSpPr txBox="1">
            <a:spLocks noChangeArrowheads="1"/>
          </p:cNvSpPr>
          <p:nvPr/>
        </p:nvSpPr>
        <p:spPr bwMode="auto">
          <a:xfrm>
            <a:off x="0" y="1196975"/>
            <a:ext cx="5580063" cy="528638"/>
          </a:xfrm>
          <a:prstGeom prst="rect">
            <a:avLst/>
          </a:prstGeom>
          <a:solidFill>
            <a:srgbClr val="C0C0C0"/>
          </a:solidFill>
          <a:ln w="9525" algn="ctr">
            <a:solidFill>
              <a:schemeClr val="bg2"/>
            </a:solidFill>
            <a:miter lim="800000"/>
            <a:headEnd/>
            <a:tailEnd/>
          </a:ln>
          <a:effectLst/>
        </p:spPr>
        <p:txBody>
          <a:bodyPr>
            <a:spAutoFit/>
          </a:bodyPr>
          <a:lstStyle/>
          <a:p>
            <a:pPr>
              <a:spcBef>
                <a:spcPct val="50000"/>
              </a:spcBef>
              <a:defRPr/>
            </a:pPr>
            <a:r>
              <a:rPr lang="zh-CN" altLang="en-US" sz="2800" b="1" i="1">
                <a:solidFill>
                  <a:srgbClr val="A50021"/>
                </a:solidFill>
                <a:effectLst>
                  <a:outerShdw blurRad="38100" dist="38100" dir="2700000" algn="tl">
                    <a:srgbClr val="000000"/>
                  </a:outerShdw>
                </a:effectLst>
                <a:latin typeface="宋体" pitchFamily="2" charset="-122"/>
              </a:rPr>
              <a:t>一、 </a:t>
            </a:r>
            <a:r>
              <a:rPr lang="en-US" altLang="zh-CN" sz="2400" b="1" i="1">
                <a:solidFill>
                  <a:srgbClr val="A50021"/>
                </a:solidFill>
                <a:effectLst>
                  <a:outerShdw blurRad="38100" dist="38100" dir="2700000" algn="tl">
                    <a:srgbClr val="000000"/>
                  </a:outerShdw>
                </a:effectLst>
                <a:latin typeface="Times New Roman" pitchFamily="18" charset="0"/>
              </a:rPr>
              <a:t>Rational Rose</a:t>
            </a:r>
            <a:r>
              <a:rPr lang="zh-CN" altLang="en-US" sz="2400" b="1" i="1">
                <a:solidFill>
                  <a:srgbClr val="A50021"/>
                </a:solidFill>
                <a:effectLst>
                  <a:outerShdw blurRad="38100" dist="38100" dir="2700000" algn="tl">
                    <a:srgbClr val="000000"/>
                  </a:outerShdw>
                </a:effectLst>
                <a:latin typeface="Times New Roman" pitchFamily="18" charset="0"/>
              </a:rPr>
              <a:t>的四种视图模型</a:t>
            </a:r>
            <a:endParaRPr lang="zh-CN" altLang="en-US" sz="2800" b="1" i="1">
              <a:solidFill>
                <a:srgbClr val="A50021"/>
              </a:solidFill>
              <a:effectLst>
                <a:outerShdw blurRad="38100" dist="38100" dir="2700000" algn="tl">
                  <a:srgbClr val="000000"/>
                </a:outerShdw>
              </a:effectLst>
              <a:latin typeface="宋体" pitchFamily="2" charset="-122"/>
            </a:endParaRPr>
          </a:p>
        </p:txBody>
      </p:sp>
      <p:sp>
        <p:nvSpPr>
          <p:cNvPr id="63492" name="Rectangle 3"/>
          <p:cNvSpPr>
            <a:spLocks noChangeArrowheads="1"/>
          </p:cNvSpPr>
          <p:nvPr/>
        </p:nvSpPr>
        <p:spPr bwMode="auto">
          <a:xfrm>
            <a:off x="395288" y="1844675"/>
            <a:ext cx="8208962" cy="1006475"/>
          </a:xfrm>
          <a:prstGeom prst="rect">
            <a:avLst/>
          </a:prstGeom>
          <a:noFill/>
          <a:ln w="9525" algn="ctr">
            <a:noFill/>
            <a:miter lim="800000"/>
            <a:headEnd/>
            <a:tailEnd/>
          </a:ln>
        </p:spPr>
        <p:txBody>
          <a:bodyPr>
            <a:spAutoFit/>
          </a:bodyPr>
          <a:lstStyle/>
          <a:p>
            <a:r>
              <a:rPr kumimoji="1" lang="zh-CN" altLang="en-US" sz="2000">
                <a:solidFill>
                  <a:srgbClr val="FFCCFF"/>
                </a:solidFill>
                <a:latin typeface="黑体" pitchFamily="2" charset="-122"/>
                <a:ea typeface="黑体" pitchFamily="2" charset="-122"/>
              </a:rPr>
              <a:t>    </a:t>
            </a:r>
            <a:r>
              <a:rPr kumimoji="1" lang="zh-CN" altLang="en-US" sz="2000">
                <a:latin typeface="楷体_GB2312" pitchFamily="49" charset="-122"/>
                <a:ea typeface="楷体_GB2312" pitchFamily="49" charset="-122"/>
              </a:rPr>
              <a:t>在构件视图中，同样可以创建一些的模型元素。在浏览器中选择</a:t>
            </a:r>
            <a:r>
              <a:rPr kumimoji="1" lang="en-US" altLang="zh-CN" sz="2000">
                <a:latin typeface="楷体_GB2312" pitchFamily="49" charset="-122"/>
                <a:ea typeface="楷体_GB2312" pitchFamily="49" charset="-122"/>
              </a:rPr>
              <a:t>Component View</a:t>
            </a:r>
            <a:r>
              <a:rPr kumimoji="1" lang="zh-CN" altLang="en-US" sz="2000">
                <a:latin typeface="楷体_GB2312" pitchFamily="49" charset="-122"/>
                <a:ea typeface="楷体_GB2312" pitchFamily="49" charset="-122"/>
              </a:rPr>
              <a:t>（构件视图）选项，右键单击，可以看到在该视图中允许创建的模型元素件、构件图以及包等。</a:t>
            </a:r>
          </a:p>
        </p:txBody>
      </p:sp>
      <p:sp>
        <p:nvSpPr>
          <p:cNvPr id="524292" name="Text Box 4"/>
          <p:cNvSpPr txBox="1">
            <a:spLocks noChangeArrowheads="1"/>
          </p:cNvSpPr>
          <p:nvPr/>
        </p:nvSpPr>
        <p:spPr bwMode="auto">
          <a:xfrm>
            <a:off x="6084888" y="1268413"/>
            <a:ext cx="2808287" cy="457200"/>
          </a:xfrm>
          <a:prstGeom prst="rect">
            <a:avLst/>
          </a:prstGeom>
          <a:solidFill>
            <a:srgbClr val="CCFFFF"/>
          </a:solidFill>
          <a:ln w="9525" algn="ctr">
            <a:noFill/>
            <a:miter lim="800000"/>
            <a:headEnd/>
            <a:tailEnd/>
          </a:ln>
          <a:effectLst/>
        </p:spPr>
        <p:txBody>
          <a:bodyPr>
            <a:spAutoFit/>
          </a:bodyPr>
          <a:lstStyle/>
          <a:p>
            <a:pPr>
              <a:spcBef>
                <a:spcPct val="50000"/>
              </a:spcBef>
              <a:defRPr/>
            </a:pPr>
            <a:r>
              <a:rPr lang="en-US" altLang="zh-CN" sz="2400" b="1">
                <a:solidFill>
                  <a:srgbClr val="A50021"/>
                </a:solidFill>
                <a:effectLst>
                  <a:outerShdw blurRad="38100" dist="38100" dir="2700000" algn="tl">
                    <a:srgbClr val="000000"/>
                  </a:outerShdw>
                </a:effectLst>
                <a:latin typeface="宋体" pitchFamily="2" charset="-122"/>
              </a:rPr>
              <a:t>3</a:t>
            </a:r>
            <a:r>
              <a:rPr lang="zh-CN" altLang="en-US" sz="2400" b="1">
                <a:solidFill>
                  <a:srgbClr val="A50021"/>
                </a:solidFill>
                <a:effectLst>
                  <a:outerShdw blurRad="38100" dist="38100" dir="2700000" algn="tl">
                    <a:srgbClr val="000000"/>
                  </a:outerShdw>
                </a:effectLst>
                <a:latin typeface="宋体" pitchFamily="2" charset="-122"/>
              </a:rPr>
              <a:t>、构件视图</a:t>
            </a:r>
          </a:p>
        </p:txBody>
      </p:sp>
      <p:pic>
        <p:nvPicPr>
          <p:cNvPr id="63494" name="Picture 5"/>
          <p:cNvPicPr>
            <a:picLocks noChangeAspect="1" noChangeArrowheads="1"/>
          </p:cNvPicPr>
          <p:nvPr/>
        </p:nvPicPr>
        <p:blipFill>
          <a:blip r:embed="rId2"/>
          <a:srcRect/>
          <a:stretch>
            <a:fillRect/>
          </a:stretch>
        </p:blipFill>
        <p:spPr bwMode="auto">
          <a:xfrm>
            <a:off x="900113" y="2924175"/>
            <a:ext cx="6840537" cy="3073400"/>
          </a:xfrm>
          <a:prstGeom prst="rect">
            <a:avLst/>
          </a:prstGeom>
          <a:noFill/>
          <a:ln w="9525">
            <a:noFill/>
            <a:miter lim="800000"/>
            <a:headEnd/>
            <a:tailEnd/>
          </a:ln>
        </p:spPr>
      </p:pic>
      <p:sp>
        <p:nvSpPr>
          <p:cNvPr id="7" name="文本框 6">
            <a:extLst>
              <a:ext uri="{FF2B5EF4-FFF2-40B4-BE49-F238E27FC236}">
                <a16:creationId xmlns:a16="http://schemas.microsoft.com/office/drawing/2014/main" id="{894A4CDF-60F9-4CF0-872E-FBBB43038C5B}"/>
              </a:ext>
            </a:extLst>
          </p:cNvPr>
          <p:cNvSpPr txBox="1"/>
          <p:nvPr/>
        </p:nvSpPr>
        <p:spPr>
          <a:xfrm>
            <a:off x="7397750" y="6205538"/>
            <a:ext cx="1143000" cy="369332"/>
          </a:xfrm>
          <a:prstGeom prst="rect">
            <a:avLst/>
          </a:prstGeom>
          <a:noFill/>
        </p:spPr>
        <p:txBody>
          <a:bodyPr wrap="square" rtlCol="0">
            <a:spAutoFit/>
          </a:bodyPr>
          <a:lstStyle/>
          <a:p>
            <a:r>
              <a:rPr lang="en-US" altLang="zh-CN" b="1" dirty="0" err="1">
                <a:solidFill>
                  <a:srgbClr val="FF0000"/>
                </a:solidFill>
              </a:rPr>
              <a:t>ch</a:t>
            </a:r>
            <a:r>
              <a:rPr lang="en-US" altLang="zh-CN" b="1" dirty="0">
                <a:solidFill>
                  <a:srgbClr val="FF0000"/>
                </a:solidFill>
              </a:rPr>
              <a:t> 2</a:t>
            </a:r>
            <a:endParaRPr lang="en-US" b="1" dirty="0">
              <a:solidFill>
                <a:srgbClr val="FF0000"/>
              </a:solidFill>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灯片编号占位符 5"/>
          <p:cNvSpPr>
            <a:spLocks noGrp="1"/>
          </p:cNvSpPr>
          <p:nvPr>
            <p:ph type="sldNum" sz="quarter" idx="10"/>
          </p:nvPr>
        </p:nvSpPr>
        <p:spPr>
          <a:noFill/>
        </p:spPr>
        <p:txBody>
          <a:bodyPr/>
          <a:lstStyle/>
          <a:p>
            <a:fld id="{95C2DD2A-9E66-4043-AC61-28D59131A68B}" type="slidenum">
              <a:rPr lang="zh-CN" altLang="en-US" smtClean="0"/>
              <a:pPr/>
              <a:t>66</a:t>
            </a:fld>
            <a:endParaRPr lang="en-US" altLang="zh-CN" dirty="0"/>
          </a:p>
        </p:txBody>
      </p:sp>
      <p:sp>
        <p:nvSpPr>
          <p:cNvPr id="525314" name="Text Box 2"/>
          <p:cNvSpPr txBox="1">
            <a:spLocks noChangeArrowheads="1"/>
          </p:cNvSpPr>
          <p:nvPr/>
        </p:nvSpPr>
        <p:spPr bwMode="auto">
          <a:xfrm>
            <a:off x="0" y="1196975"/>
            <a:ext cx="5580063" cy="528638"/>
          </a:xfrm>
          <a:prstGeom prst="rect">
            <a:avLst/>
          </a:prstGeom>
          <a:solidFill>
            <a:srgbClr val="C0C0C0"/>
          </a:solidFill>
          <a:ln w="9525" algn="ctr">
            <a:solidFill>
              <a:schemeClr val="bg2"/>
            </a:solidFill>
            <a:miter lim="800000"/>
            <a:headEnd/>
            <a:tailEnd/>
          </a:ln>
          <a:effectLst/>
        </p:spPr>
        <p:txBody>
          <a:bodyPr>
            <a:spAutoFit/>
          </a:bodyPr>
          <a:lstStyle/>
          <a:p>
            <a:pPr>
              <a:spcBef>
                <a:spcPct val="50000"/>
              </a:spcBef>
              <a:defRPr/>
            </a:pPr>
            <a:r>
              <a:rPr lang="zh-CN" altLang="en-US" sz="2800" b="1" i="1">
                <a:solidFill>
                  <a:srgbClr val="A50021"/>
                </a:solidFill>
                <a:effectLst>
                  <a:outerShdw blurRad="38100" dist="38100" dir="2700000" algn="tl">
                    <a:srgbClr val="000000"/>
                  </a:outerShdw>
                </a:effectLst>
                <a:latin typeface="宋体" pitchFamily="2" charset="-122"/>
              </a:rPr>
              <a:t>一、 </a:t>
            </a:r>
            <a:r>
              <a:rPr lang="en-US" altLang="zh-CN" sz="2400" b="1" i="1">
                <a:solidFill>
                  <a:srgbClr val="A50021"/>
                </a:solidFill>
                <a:effectLst>
                  <a:outerShdw blurRad="38100" dist="38100" dir="2700000" algn="tl">
                    <a:srgbClr val="000000"/>
                  </a:outerShdw>
                </a:effectLst>
                <a:latin typeface="Times New Roman" pitchFamily="18" charset="0"/>
              </a:rPr>
              <a:t>Rational Rose</a:t>
            </a:r>
            <a:r>
              <a:rPr lang="zh-CN" altLang="en-US" sz="2400" b="1" i="1">
                <a:solidFill>
                  <a:srgbClr val="A50021"/>
                </a:solidFill>
                <a:effectLst>
                  <a:outerShdw blurRad="38100" dist="38100" dir="2700000" algn="tl">
                    <a:srgbClr val="000000"/>
                  </a:outerShdw>
                </a:effectLst>
                <a:latin typeface="Times New Roman" pitchFamily="18" charset="0"/>
              </a:rPr>
              <a:t>的四种视图模型</a:t>
            </a:r>
            <a:endParaRPr lang="zh-CN" altLang="en-US" sz="2800" b="1" i="1">
              <a:solidFill>
                <a:srgbClr val="A50021"/>
              </a:solidFill>
              <a:effectLst>
                <a:outerShdw blurRad="38100" dist="38100" dir="2700000" algn="tl">
                  <a:srgbClr val="000000"/>
                </a:outerShdw>
              </a:effectLst>
              <a:latin typeface="宋体" pitchFamily="2" charset="-122"/>
            </a:endParaRPr>
          </a:p>
        </p:txBody>
      </p:sp>
      <p:sp>
        <p:nvSpPr>
          <p:cNvPr id="64516" name="Rectangle 3"/>
          <p:cNvSpPr>
            <a:spLocks noChangeArrowheads="1"/>
          </p:cNvSpPr>
          <p:nvPr/>
        </p:nvSpPr>
        <p:spPr bwMode="auto">
          <a:xfrm>
            <a:off x="395288" y="1844675"/>
            <a:ext cx="8208962" cy="1311275"/>
          </a:xfrm>
          <a:prstGeom prst="rect">
            <a:avLst/>
          </a:prstGeom>
          <a:noFill/>
          <a:ln w="9525" algn="ctr">
            <a:noFill/>
            <a:miter lim="800000"/>
            <a:headEnd/>
            <a:tailEnd/>
          </a:ln>
        </p:spPr>
        <p:txBody>
          <a:bodyPr>
            <a:spAutoFit/>
          </a:bodyPr>
          <a:lstStyle/>
          <a:p>
            <a:r>
              <a:rPr kumimoji="1" lang="zh-CN" altLang="en-US" sz="2000">
                <a:solidFill>
                  <a:srgbClr val="FFCCFF"/>
                </a:solidFill>
                <a:latin typeface="黑体" pitchFamily="2" charset="-122"/>
                <a:ea typeface="黑体" pitchFamily="2" charset="-122"/>
              </a:rPr>
              <a:t>    </a:t>
            </a:r>
            <a:r>
              <a:rPr kumimoji="1" lang="zh-CN" altLang="en-US" sz="2000">
                <a:latin typeface="楷体_GB2312" pitchFamily="49" charset="-122"/>
                <a:ea typeface="楷体_GB2312" pitchFamily="49" charset="-122"/>
              </a:rPr>
              <a:t>部署视图显示的是系统的实际部署情况，它是为了便于理解系统如何在一组处理节点上的物理分布，而在分析和设计中使用的构架视图。</a:t>
            </a:r>
          </a:p>
          <a:p>
            <a:r>
              <a:rPr kumimoji="1" lang="zh-CN" altLang="en-US" sz="2000">
                <a:latin typeface="楷体_GB2312" pitchFamily="49" charset="-122"/>
                <a:ea typeface="楷体_GB2312" pitchFamily="49" charset="-122"/>
              </a:rPr>
              <a:t>    在系统中，只包含有一个部署视图，用来说明了各种处理活动在系统各节点的分布。</a:t>
            </a:r>
          </a:p>
        </p:txBody>
      </p:sp>
      <p:sp>
        <p:nvSpPr>
          <p:cNvPr id="525316" name="Text Box 4"/>
          <p:cNvSpPr txBox="1">
            <a:spLocks noChangeArrowheads="1"/>
          </p:cNvSpPr>
          <p:nvPr/>
        </p:nvSpPr>
        <p:spPr bwMode="auto">
          <a:xfrm>
            <a:off x="6084888" y="1268413"/>
            <a:ext cx="2808287" cy="457200"/>
          </a:xfrm>
          <a:prstGeom prst="rect">
            <a:avLst/>
          </a:prstGeom>
          <a:solidFill>
            <a:srgbClr val="CCFFFF"/>
          </a:solidFill>
          <a:ln w="9525" algn="ctr">
            <a:noFill/>
            <a:miter lim="800000"/>
            <a:headEnd/>
            <a:tailEnd/>
          </a:ln>
          <a:effectLst/>
        </p:spPr>
        <p:txBody>
          <a:bodyPr>
            <a:spAutoFit/>
          </a:bodyPr>
          <a:lstStyle/>
          <a:p>
            <a:pPr>
              <a:spcBef>
                <a:spcPct val="50000"/>
              </a:spcBef>
              <a:defRPr/>
            </a:pPr>
            <a:r>
              <a:rPr lang="en-US" altLang="zh-CN" sz="2400" b="1">
                <a:solidFill>
                  <a:srgbClr val="A50021"/>
                </a:solidFill>
                <a:effectLst>
                  <a:outerShdw blurRad="38100" dist="38100" dir="2700000" algn="tl">
                    <a:srgbClr val="000000"/>
                  </a:outerShdw>
                </a:effectLst>
                <a:latin typeface="宋体" pitchFamily="2" charset="-122"/>
              </a:rPr>
              <a:t>4</a:t>
            </a:r>
            <a:r>
              <a:rPr lang="zh-CN" altLang="en-US" sz="2400" b="1">
                <a:solidFill>
                  <a:srgbClr val="A50021"/>
                </a:solidFill>
                <a:effectLst>
                  <a:outerShdw blurRad="38100" dist="38100" dir="2700000" algn="tl">
                    <a:srgbClr val="000000"/>
                  </a:outerShdw>
                </a:effectLst>
                <a:latin typeface="宋体" pitchFamily="2" charset="-122"/>
              </a:rPr>
              <a:t>、部署视图</a:t>
            </a:r>
          </a:p>
        </p:txBody>
      </p:sp>
      <p:pic>
        <p:nvPicPr>
          <p:cNvPr id="64518" name="Picture 5"/>
          <p:cNvPicPr>
            <a:picLocks noChangeAspect="1" noChangeArrowheads="1"/>
          </p:cNvPicPr>
          <p:nvPr/>
        </p:nvPicPr>
        <p:blipFill>
          <a:blip r:embed="rId2"/>
          <a:srcRect/>
          <a:stretch>
            <a:fillRect/>
          </a:stretch>
        </p:blipFill>
        <p:spPr bwMode="auto">
          <a:xfrm>
            <a:off x="1979613" y="3213100"/>
            <a:ext cx="4679950" cy="2768600"/>
          </a:xfrm>
          <a:prstGeom prst="rect">
            <a:avLst/>
          </a:prstGeom>
          <a:noFill/>
          <a:ln w="9525">
            <a:noFill/>
            <a:miter lim="800000"/>
            <a:headEnd/>
            <a:tailEnd/>
          </a:ln>
        </p:spPr>
      </p:pic>
      <p:sp>
        <p:nvSpPr>
          <p:cNvPr id="7" name="文本框 6">
            <a:extLst>
              <a:ext uri="{FF2B5EF4-FFF2-40B4-BE49-F238E27FC236}">
                <a16:creationId xmlns:a16="http://schemas.microsoft.com/office/drawing/2014/main" id="{1541710B-918D-4614-B72D-43827DA4516B}"/>
              </a:ext>
            </a:extLst>
          </p:cNvPr>
          <p:cNvSpPr txBox="1"/>
          <p:nvPr/>
        </p:nvSpPr>
        <p:spPr>
          <a:xfrm>
            <a:off x="7397750" y="6205538"/>
            <a:ext cx="1143000" cy="369332"/>
          </a:xfrm>
          <a:prstGeom prst="rect">
            <a:avLst/>
          </a:prstGeom>
          <a:noFill/>
        </p:spPr>
        <p:txBody>
          <a:bodyPr wrap="square" rtlCol="0">
            <a:spAutoFit/>
          </a:bodyPr>
          <a:lstStyle/>
          <a:p>
            <a:r>
              <a:rPr lang="en-US" altLang="zh-CN" b="1" dirty="0" err="1">
                <a:solidFill>
                  <a:srgbClr val="FF0000"/>
                </a:solidFill>
              </a:rPr>
              <a:t>ch</a:t>
            </a:r>
            <a:r>
              <a:rPr lang="en-US" altLang="zh-CN" b="1" dirty="0">
                <a:solidFill>
                  <a:srgbClr val="FF0000"/>
                </a:solidFill>
              </a:rPr>
              <a:t> 2</a:t>
            </a:r>
            <a:endParaRPr lang="en-US" b="1" dirty="0">
              <a:solidFill>
                <a:srgbClr val="FF0000"/>
              </a:solidFill>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灯片编号占位符 5"/>
          <p:cNvSpPr>
            <a:spLocks noGrp="1"/>
          </p:cNvSpPr>
          <p:nvPr>
            <p:ph type="sldNum" sz="quarter" idx="10"/>
          </p:nvPr>
        </p:nvSpPr>
        <p:spPr>
          <a:noFill/>
        </p:spPr>
        <p:txBody>
          <a:bodyPr/>
          <a:lstStyle/>
          <a:p>
            <a:fld id="{3B38E3D4-FEBF-453A-85D2-9C4DE00D79F9}" type="slidenum">
              <a:rPr lang="zh-CN" altLang="en-US" smtClean="0"/>
              <a:pPr/>
              <a:t>67</a:t>
            </a:fld>
            <a:endParaRPr lang="en-US" altLang="zh-CN" dirty="0"/>
          </a:p>
        </p:txBody>
      </p:sp>
      <p:sp>
        <p:nvSpPr>
          <p:cNvPr id="526338" name="Text Box 2"/>
          <p:cNvSpPr txBox="1">
            <a:spLocks noChangeArrowheads="1"/>
          </p:cNvSpPr>
          <p:nvPr/>
        </p:nvSpPr>
        <p:spPr bwMode="auto">
          <a:xfrm>
            <a:off x="0" y="1196975"/>
            <a:ext cx="5580063" cy="528638"/>
          </a:xfrm>
          <a:prstGeom prst="rect">
            <a:avLst/>
          </a:prstGeom>
          <a:solidFill>
            <a:srgbClr val="C0C0C0"/>
          </a:solidFill>
          <a:ln w="9525" algn="ctr">
            <a:solidFill>
              <a:schemeClr val="bg2"/>
            </a:solidFill>
            <a:miter lim="800000"/>
            <a:headEnd/>
            <a:tailEnd/>
          </a:ln>
          <a:effectLst/>
        </p:spPr>
        <p:txBody>
          <a:bodyPr>
            <a:spAutoFit/>
          </a:bodyPr>
          <a:lstStyle/>
          <a:p>
            <a:pPr>
              <a:spcBef>
                <a:spcPct val="50000"/>
              </a:spcBef>
              <a:defRPr/>
            </a:pPr>
            <a:r>
              <a:rPr lang="zh-CN" altLang="en-US" sz="2800" b="1" i="1">
                <a:solidFill>
                  <a:srgbClr val="A50021"/>
                </a:solidFill>
                <a:effectLst>
                  <a:outerShdw blurRad="38100" dist="38100" dir="2700000" algn="tl">
                    <a:srgbClr val="000000"/>
                  </a:outerShdw>
                </a:effectLst>
                <a:latin typeface="宋体" pitchFamily="2" charset="-122"/>
              </a:rPr>
              <a:t>一、 </a:t>
            </a:r>
            <a:r>
              <a:rPr lang="en-US" altLang="zh-CN" sz="2400" b="1" i="1">
                <a:solidFill>
                  <a:srgbClr val="A50021"/>
                </a:solidFill>
                <a:effectLst>
                  <a:outerShdw blurRad="38100" dist="38100" dir="2700000" algn="tl">
                    <a:srgbClr val="000000"/>
                  </a:outerShdw>
                </a:effectLst>
                <a:latin typeface="Times New Roman" pitchFamily="18" charset="0"/>
              </a:rPr>
              <a:t>Rational Rose</a:t>
            </a:r>
            <a:r>
              <a:rPr lang="zh-CN" altLang="en-US" sz="2400" b="1" i="1">
                <a:solidFill>
                  <a:srgbClr val="A50021"/>
                </a:solidFill>
                <a:effectLst>
                  <a:outerShdw blurRad="38100" dist="38100" dir="2700000" algn="tl">
                    <a:srgbClr val="000000"/>
                  </a:outerShdw>
                </a:effectLst>
                <a:latin typeface="Times New Roman" pitchFamily="18" charset="0"/>
              </a:rPr>
              <a:t>的四种视图模型</a:t>
            </a:r>
            <a:endParaRPr lang="zh-CN" altLang="en-US" sz="2800" b="1" i="1">
              <a:solidFill>
                <a:srgbClr val="A50021"/>
              </a:solidFill>
              <a:effectLst>
                <a:outerShdw blurRad="38100" dist="38100" dir="2700000" algn="tl">
                  <a:srgbClr val="000000"/>
                </a:outerShdw>
              </a:effectLst>
              <a:latin typeface="宋体" pitchFamily="2" charset="-122"/>
            </a:endParaRPr>
          </a:p>
        </p:txBody>
      </p:sp>
      <p:sp>
        <p:nvSpPr>
          <p:cNvPr id="65540" name="Rectangle 3"/>
          <p:cNvSpPr>
            <a:spLocks noChangeArrowheads="1"/>
          </p:cNvSpPr>
          <p:nvPr/>
        </p:nvSpPr>
        <p:spPr bwMode="auto">
          <a:xfrm>
            <a:off x="395288" y="1844675"/>
            <a:ext cx="8208962" cy="1006475"/>
          </a:xfrm>
          <a:prstGeom prst="rect">
            <a:avLst/>
          </a:prstGeom>
          <a:noFill/>
          <a:ln w="9525" algn="ctr">
            <a:noFill/>
            <a:miter lim="800000"/>
            <a:headEnd/>
            <a:tailEnd/>
          </a:ln>
        </p:spPr>
        <p:txBody>
          <a:bodyPr>
            <a:spAutoFit/>
          </a:bodyPr>
          <a:lstStyle/>
          <a:p>
            <a:r>
              <a:rPr kumimoji="1" lang="zh-CN" altLang="en-US" sz="2000">
                <a:solidFill>
                  <a:srgbClr val="FFCCFF"/>
                </a:solidFill>
                <a:latin typeface="黑体" pitchFamily="2" charset="-122"/>
                <a:ea typeface="黑体" pitchFamily="2" charset="-122"/>
              </a:rPr>
              <a:t>    </a:t>
            </a:r>
            <a:r>
              <a:rPr kumimoji="1" lang="zh-CN" altLang="en-US" sz="2000">
                <a:latin typeface="楷体_GB2312" pitchFamily="49" charset="-122"/>
                <a:ea typeface="楷体_GB2312" pitchFamily="49" charset="-122"/>
              </a:rPr>
              <a:t>在部署视图中，可以创建处理器和设备等的模型元素。在浏览器中选择</a:t>
            </a:r>
            <a:r>
              <a:rPr kumimoji="1" lang="en-US" altLang="zh-CN" sz="2000">
                <a:latin typeface="楷体_GB2312" pitchFamily="49" charset="-122"/>
                <a:ea typeface="楷体_GB2312" pitchFamily="49" charset="-122"/>
              </a:rPr>
              <a:t>Deployment View</a:t>
            </a:r>
            <a:r>
              <a:rPr kumimoji="1" lang="zh-CN" altLang="en-US" sz="2000">
                <a:latin typeface="楷体_GB2312" pitchFamily="49" charset="-122"/>
                <a:ea typeface="楷体_GB2312" pitchFamily="49" charset="-122"/>
              </a:rPr>
              <a:t>（部署视图）选项，右键单击，可以看到在该视图中允许创建的模型元素。     </a:t>
            </a:r>
          </a:p>
        </p:txBody>
      </p:sp>
      <p:sp>
        <p:nvSpPr>
          <p:cNvPr id="526340" name="Text Box 4"/>
          <p:cNvSpPr txBox="1">
            <a:spLocks noChangeArrowheads="1"/>
          </p:cNvSpPr>
          <p:nvPr/>
        </p:nvSpPr>
        <p:spPr bwMode="auto">
          <a:xfrm>
            <a:off x="6084888" y="1268413"/>
            <a:ext cx="2808287" cy="457200"/>
          </a:xfrm>
          <a:prstGeom prst="rect">
            <a:avLst/>
          </a:prstGeom>
          <a:solidFill>
            <a:srgbClr val="CCFFFF"/>
          </a:solidFill>
          <a:ln w="9525" algn="ctr">
            <a:noFill/>
            <a:miter lim="800000"/>
            <a:headEnd/>
            <a:tailEnd/>
          </a:ln>
          <a:effectLst/>
        </p:spPr>
        <p:txBody>
          <a:bodyPr>
            <a:spAutoFit/>
          </a:bodyPr>
          <a:lstStyle/>
          <a:p>
            <a:pPr>
              <a:spcBef>
                <a:spcPct val="50000"/>
              </a:spcBef>
              <a:defRPr/>
            </a:pPr>
            <a:r>
              <a:rPr lang="en-US" altLang="zh-CN" sz="2400" b="1">
                <a:solidFill>
                  <a:srgbClr val="A50021"/>
                </a:solidFill>
                <a:effectLst>
                  <a:outerShdw blurRad="38100" dist="38100" dir="2700000" algn="tl">
                    <a:srgbClr val="000000"/>
                  </a:outerShdw>
                </a:effectLst>
                <a:latin typeface="宋体" pitchFamily="2" charset="-122"/>
              </a:rPr>
              <a:t>4</a:t>
            </a:r>
            <a:r>
              <a:rPr lang="zh-CN" altLang="en-US" sz="2400" b="1">
                <a:solidFill>
                  <a:srgbClr val="A50021"/>
                </a:solidFill>
                <a:effectLst>
                  <a:outerShdw blurRad="38100" dist="38100" dir="2700000" algn="tl">
                    <a:srgbClr val="000000"/>
                  </a:outerShdw>
                </a:effectLst>
                <a:latin typeface="宋体" pitchFamily="2" charset="-122"/>
              </a:rPr>
              <a:t>、部署视图</a:t>
            </a:r>
          </a:p>
        </p:txBody>
      </p:sp>
      <p:pic>
        <p:nvPicPr>
          <p:cNvPr id="65542" name="Picture 5"/>
          <p:cNvPicPr>
            <a:picLocks noChangeAspect="1" noChangeArrowheads="1"/>
          </p:cNvPicPr>
          <p:nvPr/>
        </p:nvPicPr>
        <p:blipFill>
          <a:blip r:embed="rId2"/>
          <a:srcRect/>
          <a:stretch>
            <a:fillRect/>
          </a:stretch>
        </p:blipFill>
        <p:spPr bwMode="auto">
          <a:xfrm>
            <a:off x="1619250" y="2997200"/>
            <a:ext cx="5834063" cy="3038475"/>
          </a:xfrm>
          <a:prstGeom prst="rect">
            <a:avLst/>
          </a:prstGeom>
          <a:noFill/>
          <a:ln w="9525">
            <a:noFill/>
            <a:miter lim="800000"/>
            <a:headEnd/>
            <a:tailEnd/>
          </a:ln>
        </p:spPr>
      </p:pic>
      <p:sp>
        <p:nvSpPr>
          <p:cNvPr id="7" name="文本框 6">
            <a:extLst>
              <a:ext uri="{FF2B5EF4-FFF2-40B4-BE49-F238E27FC236}">
                <a16:creationId xmlns:a16="http://schemas.microsoft.com/office/drawing/2014/main" id="{0F268215-5D5B-4E91-828E-F2F04009F1E4}"/>
              </a:ext>
            </a:extLst>
          </p:cNvPr>
          <p:cNvSpPr txBox="1"/>
          <p:nvPr/>
        </p:nvSpPr>
        <p:spPr>
          <a:xfrm>
            <a:off x="7397750" y="6205538"/>
            <a:ext cx="1143000" cy="369332"/>
          </a:xfrm>
          <a:prstGeom prst="rect">
            <a:avLst/>
          </a:prstGeom>
          <a:noFill/>
        </p:spPr>
        <p:txBody>
          <a:bodyPr wrap="square" rtlCol="0">
            <a:spAutoFit/>
          </a:bodyPr>
          <a:lstStyle/>
          <a:p>
            <a:r>
              <a:rPr lang="en-US" altLang="zh-CN" b="1" dirty="0" err="1">
                <a:solidFill>
                  <a:srgbClr val="FF0000"/>
                </a:solidFill>
              </a:rPr>
              <a:t>ch</a:t>
            </a:r>
            <a:r>
              <a:rPr lang="en-US" altLang="zh-CN" b="1" dirty="0">
                <a:solidFill>
                  <a:srgbClr val="FF0000"/>
                </a:solidFill>
              </a:rPr>
              <a:t> 2</a:t>
            </a:r>
            <a:endParaRPr lang="en-US" b="1" dirty="0">
              <a:solidFill>
                <a:srgbClr val="FF0000"/>
              </a:solidFill>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7362" name="Text Box 2"/>
          <p:cNvSpPr txBox="1">
            <a:spLocks noChangeArrowheads="1"/>
          </p:cNvSpPr>
          <p:nvPr/>
        </p:nvSpPr>
        <p:spPr bwMode="auto">
          <a:xfrm>
            <a:off x="0" y="1196975"/>
            <a:ext cx="5580063" cy="528638"/>
          </a:xfrm>
          <a:prstGeom prst="rect">
            <a:avLst/>
          </a:prstGeom>
          <a:solidFill>
            <a:srgbClr val="C0C0C0"/>
          </a:solidFill>
          <a:ln w="9525" algn="ctr">
            <a:solidFill>
              <a:schemeClr val="bg2"/>
            </a:solidFill>
            <a:miter lim="800000"/>
            <a:headEnd/>
            <a:tailEnd/>
          </a:ln>
          <a:effectLst/>
        </p:spPr>
        <p:txBody>
          <a:bodyPr>
            <a:spAutoFit/>
          </a:bodyPr>
          <a:lstStyle/>
          <a:p>
            <a:pPr>
              <a:spcBef>
                <a:spcPct val="50000"/>
              </a:spcBef>
              <a:defRPr/>
            </a:pPr>
            <a:r>
              <a:rPr lang="zh-CN" altLang="en-US" sz="2800" b="1" i="1">
                <a:solidFill>
                  <a:srgbClr val="A50021"/>
                </a:solidFill>
                <a:effectLst>
                  <a:outerShdw blurRad="38100" dist="38100" dir="2700000" algn="tl">
                    <a:srgbClr val="000000"/>
                  </a:outerShdw>
                </a:effectLst>
                <a:latin typeface="宋体" pitchFamily="2" charset="-122"/>
              </a:rPr>
              <a:t>一、 </a:t>
            </a:r>
            <a:r>
              <a:rPr lang="en-US" altLang="zh-CN" sz="2400" b="1" i="1">
                <a:solidFill>
                  <a:srgbClr val="A50021"/>
                </a:solidFill>
                <a:effectLst>
                  <a:outerShdw blurRad="38100" dist="38100" dir="2700000" algn="tl">
                    <a:srgbClr val="000000"/>
                  </a:outerShdw>
                </a:effectLst>
                <a:latin typeface="Times New Roman" pitchFamily="18" charset="0"/>
              </a:rPr>
              <a:t>Rational Rose</a:t>
            </a:r>
            <a:r>
              <a:rPr lang="zh-CN" altLang="en-US" sz="2400" b="1" i="1">
                <a:solidFill>
                  <a:srgbClr val="A50021"/>
                </a:solidFill>
                <a:effectLst>
                  <a:outerShdw blurRad="38100" dist="38100" dir="2700000" algn="tl">
                    <a:srgbClr val="000000"/>
                  </a:outerShdw>
                </a:effectLst>
                <a:latin typeface="Times New Roman" pitchFamily="18" charset="0"/>
              </a:rPr>
              <a:t>的四种视图模型</a:t>
            </a:r>
            <a:endParaRPr lang="zh-CN" altLang="en-US" sz="2800" b="1" i="1">
              <a:solidFill>
                <a:srgbClr val="A50021"/>
              </a:solidFill>
              <a:effectLst>
                <a:outerShdw blurRad="38100" dist="38100" dir="2700000" algn="tl">
                  <a:srgbClr val="000000"/>
                </a:outerShdw>
              </a:effectLst>
              <a:latin typeface="宋体" pitchFamily="2" charset="-122"/>
            </a:endParaRPr>
          </a:p>
        </p:txBody>
      </p:sp>
      <p:sp>
        <p:nvSpPr>
          <p:cNvPr id="66563" name="Rectangle 3"/>
          <p:cNvSpPr>
            <a:spLocks noChangeArrowheads="1"/>
          </p:cNvSpPr>
          <p:nvPr/>
        </p:nvSpPr>
        <p:spPr bwMode="auto">
          <a:xfrm>
            <a:off x="395288" y="1844675"/>
            <a:ext cx="8208962" cy="2225675"/>
          </a:xfrm>
          <a:prstGeom prst="rect">
            <a:avLst/>
          </a:prstGeom>
          <a:noFill/>
          <a:ln w="9525" algn="ctr">
            <a:noFill/>
            <a:miter lim="800000"/>
            <a:headEnd/>
            <a:tailEnd/>
          </a:ln>
        </p:spPr>
        <p:txBody>
          <a:bodyPr>
            <a:spAutoFit/>
          </a:bodyPr>
          <a:lstStyle/>
          <a:p>
            <a:r>
              <a:rPr kumimoji="1" lang="zh-CN" altLang="en-US" sz="2000">
                <a:solidFill>
                  <a:srgbClr val="FFCCFF"/>
                </a:solidFill>
                <a:latin typeface="黑体" pitchFamily="2" charset="-122"/>
                <a:ea typeface="黑体" pitchFamily="2" charset="-122"/>
              </a:rPr>
              <a:t>    </a:t>
            </a:r>
            <a:r>
              <a:rPr kumimoji="1" lang="zh-CN" altLang="en-US" sz="2000">
                <a:latin typeface="楷体_GB2312" pitchFamily="49" charset="-122"/>
                <a:ea typeface="楷体_GB2312" pitchFamily="49" charset="-122"/>
              </a:rPr>
              <a:t>处理器（</a:t>
            </a:r>
            <a:r>
              <a:rPr kumimoji="1" lang="en-US" altLang="zh-CN" sz="2000">
                <a:latin typeface="楷体_GB2312" pitchFamily="49" charset="-122"/>
                <a:ea typeface="楷体_GB2312" pitchFamily="49" charset="-122"/>
              </a:rPr>
              <a:t>Processor</a:t>
            </a:r>
            <a:r>
              <a:rPr kumimoji="1" lang="zh-CN" altLang="en-US" sz="2000">
                <a:latin typeface="楷体_GB2312" pitchFamily="49" charset="-122"/>
                <a:ea typeface="楷体_GB2312" pitchFamily="49" charset="-122"/>
              </a:rPr>
              <a:t>）：处理器是指任何有处理功能的节点。节点是各种计算资源的通用名称，包括处理器和设备两种类型。</a:t>
            </a:r>
          </a:p>
          <a:p>
            <a:r>
              <a:rPr kumimoji="1" lang="zh-CN" altLang="en-US" sz="2000">
                <a:latin typeface="楷体_GB2312" pitchFamily="49" charset="-122"/>
                <a:ea typeface="楷体_GB2312" pitchFamily="49" charset="-122"/>
              </a:rPr>
              <a:t>    设备（</a:t>
            </a:r>
            <a:r>
              <a:rPr kumimoji="1" lang="en-US" altLang="zh-CN" sz="2000">
                <a:latin typeface="楷体_GB2312" pitchFamily="49" charset="-122"/>
                <a:ea typeface="楷体_GB2312" pitchFamily="49" charset="-122"/>
              </a:rPr>
              <a:t>Device</a:t>
            </a:r>
            <a:r>
              <a:rPr kumimoji="1" lang="zh-CN" altLang="en-US" sz="2000">
                <a:latin typeface="楷体_GB2312" pitchFamily="49" charset="-122"/>
                <a:ea typeface="楷体_GB2312" pitchFamily="49" charset="-122"/>
              </a:rPr>
              <a:t>）。设备是指任何没有处理功能的节点。例如打印机。</a:t>
            </a:r>
          </a:p>
          <a:p>
            <a:r>
              <a:rPr kumimoji="1" lang="zh-CN" altLang="en-US" sz="2000">
                <a:latin typeface="楷体_GB2312" pitchFamily="49" charset="-122"/>
                <a:ea typeface="楷体_GB2312" pitchFamily="49" charset="-122"/>
              </a:rPr>
              <a:t>    文件（</a:t>
            </a:r>
            <a:r>
              <a:rPr kumimoji="1" lang="en-US" altLang="zh-CN" sz="2000">
                <a:latin typeface="楷体_GB2312" pitchFamily="49" charset="-122"/>
                <a:ea typeface="楷体_GB2312" pitchFamily="49" charset="-122"/>
              </a:rPr>
              <a:t>File</a:t>
            </a:r>
            <a:r>
              <a:rPr kumimoji="1" lang="zh-CN" altLang="en-US" sz="2000">
                <a:latin typeface="楷体_GB2312" pitchFamily="49" charset="-122"/>
                <a:ea typeface="楷体_GB2312" pitchFamily="49" charset="-122"/>
              </a:rPr>
              <a:t>）。文件是指那些能够连接到部署视图中的一些外部文件，用来详细的介绍使用部署视图的各种信息。</a:t>
            </a:r>
          </a:p>
          <a:p>
            <a:r>
              <a:rPr kumimoji="1" lang="zh-CN" altLang="en-US" sz="2000">
                <a:latin typeface="楷体_GB2312" pitchFamily="49" charset="-122"/>
                <a:ea typeface="楷体_GB2312" pitchFamily="49" charset="-122"/>
              </a:rPr>
              <a:t>    </a:t>
            </a:r>
            <a:r>
              <a:rPr kumimoji="1" lang="en-US" altLang="zh-CN" sz="2000">
                <a:latin typeface="楷体_GB2312" pitchFamily="49" charset="-122"/>
                <a:ea typeface="楷体_GB2312" pitchFamily="49" charset="-122"/>
              </a:rPr>
              <a:t>URL</a:t>
            </a:r>
            <a:r>
              <a:rPr kumimoji="1" lang="zh-CN" altLang="en-US" sz="2000">
                <a:latin typeface="楷体_GB2312" pitchFamily="49" charset="-122"/>
                <a:ea typeface="楷体_GB2312" pitchFamily="49" charset="-122"/>
              </a:rPr>
              <a:t>地址（</a:t>
            </a:r>
            <a:r>
              <a:rPr kumimoji="1" lang="en-US" altLang="zh-CN" sz="2000">
                <a:latin typeface="楷体_GB2312" pitchFamily="49" charset="-122"/>
                <a:ea typeface="楷体_GB2312" pitchFamily="49" charset="-122"/>
              </a:rPr>
              <a:t>URL</a:t>
            </a:r>
            <a:r>
              <a:rPr kumimoji="1" lang="zh-CN" altLang="en-US" sz="2000">
                <a:latin typeface="楷体_GB2312" pitchFamily="49" charset="-122"/>
                <a:ea typeface="楷体_GB2312" pitchFamily="49" charset="-122"/>
              </a:rPr>
              <a:t>）。</a:t>
            </a:r>
            <a:r>
              <a:rPr kumimoji="1" lang="en-US" altLang="zh-CN" sz="2000">
                <a:latin typeface="楷体_GB2312" pitchFamily="49" charset="-122"/>
                <a:ea typeface="楷体_GB2312" pitchFamily="49" charset="-122"/>
              </a:rPr>
              <a:t>URL</a:t>
            </a:r>
            <a:r>
              <a:rPr kumimoji="1" lang="zh-CN" altLang="en-US" sz="2000">
                <a:latin typeface="楷体_GB2312" pitchFamily="49" charset="-122"/>
                <a:ea typeface="楷体_GB2312" pitchFamily="49" charset="-122"/>
              </a:rPr>
              <a:t>地址是指能够连接到部署视图的一些外部</a:t>
            </a:r>
            <a:r>
              <a:rPr kumimoji="1" lang="en-US" altLang="zh-CN" sz="2000">
                <a:latin typeface="楷体_GB2312" pitchFamily="49" charset="-122"/>
                <a:ea typeface="楷体_GB2312" pitchFamily="49" charset="-122"/>
              </a:rPr>
              <a:t>URL</a:t>
            </a:r>
            <a:r>
              <a:rPr kumimoji="1" lang="zh-CN" altLang="en-US" sz="2000">
                <a:latin typeface="楷体_GB2312" pitchFamily="49" charset="-122"/>
                <a:ea typeface="楷体_GB2312" pitchFamily="49" charset="-122"/>
              </a:rPr>
              <a:t>地址。这些地址用于介绍部署视图的相关信息。中允许创建的模型元素。     </a:t>
            </a:r>
          </a:p>
        </p:txBody>
      </p:sp>
      <p:sp>
        <p:nvSpPr>
          <p:cNvPr id="527364" name="Text Box 4"/>
          <p:cNvSpPr txBox="1">
            <a:spLocks noChangeArrowheads="1"/>
          </p:cNvSpPr>
          <p:nvPr/>
        </p:nvSpPr>
        <p:spPr bwMode="auto">
          <a:xfrm>
            <a:off x="6084888" y="1268413"/>
            <a:ext cx="2808287" cy="457200"/>
          </a:xfrm>
          <a:prstGeom prst="rect">
            <a:avLst/>
          </a:prstGeom>
          <a:solidFill>
            <a:srgbClr val="CCFFFF"/>
          </a:solidFill>
          <a:ln w="9525" algn="ctr">
            <a:noFill/>
            <a:miter lim="800000"/>
            <a:headEnd/>
            <a:tailEnd/>
          </a:ln>
          <a:effectLst/>
        </p:spPr>
        <p:txBody>
          <a:bodyPr>
            <a:spAutoFit/>
          </a:bodyPr>
          <a:lstStyle/>
          <a:p>
            <a:pPr>
              <a:spcBef>
                <a:spcPct val="50000"/>
              </a:spcBef>
              <a:defRPr/>
            </a:pPr>
            <a:r>
              <a:rPr lang="en-US" altLang="zh-CN" sz="2400" b="1">
                <a:solidFill>
                  <a:srgbClr val="A50021"/>
                </a:solidFill>
                <a:effectLst>
                  <a:outerShdw blurRad="38100" dist="38100" dir="2700000" algn="tl">
                    <a:srgbClr val="000000"/>
                  </a:outerShdw>
                </a:effectLst>
                <a:latin typeface="宋体" pitchFamily="2" charset="-122"/>
              </a:rPr>
              <a:t>4</a:t>
            </a:r>
            <a:r>
              <a:rPr lang="zh-CN" altLang="en-US" sz="2400" b="1">
                <a:solidFill>
                  <a:srgbClr val="A50021"/>
                </a:solidFill>
                <a:effectLst>
                  <a:outerShdw blurRad="38100" dist="38100" dir="2700000" algn="tl">
                    <a:srgbClr val="000000"/>
                  </a:outerShdw>
                </a:effectLst>
                <a:latin typeface="宋体" pitchFamily="2" charset="-122"/>
              </a:rPr>
              <a:t>、部署视图</a:t>
            </a:r>
          </a:p>
        </p:txBody>
      </p:sp>
      <p:sp>
        <p:nvSpPr>
          <p:cNvPr id="5" name="文本框 4">
            <a:extLst>
              <a:ext uri="{FF2B5EF4-FFF2-40B4-BE49-F238E27FC236}">
                <a16:creationId xmlns:a16="http://schemas.microsoft.com/office/drawing/2014/main" id="{41DD0474-2F47-414C-AFC0-505F740DE5F2}"/>
              </a:ext>
            </a:extLst>
          </p:cNvPr>
          <p:cNvSpPr txBox="1"/>
          <p:nvPr/>
        </p:nvSpPr>
        <p:spPr>
          <a:xfrm>
            <a:off x="7397750" y="6205538"/>
            <a:ext cx="1143000" cy="369332"/>
          </a:xfrm>
          <a:prstGeom prst="rect">
            <a:avLst/>
          </a:prstGeom>
          <a:noFill/>
        </p:spPr>
        <p:txBody>
          <a:bodyPr wrap="square" rtlCol="0">
            <a:spAutoFit/>
          </a:bodyPr>
          <a:lstStyle/>
          <a:p>
            <a:r>
              <a:rPr lang="en-US" altLang="zh-CN" b="1" dirty="0" err="1">
                <a:solidFill>
                  <a:srgbClr val="FF0000"/>
                </a:solidFill>
              </a:rPr>
              <a:t>ch</a:t>
            </a:r>
            <a:r>
              <a:rPr lang="en-US" altLang="zh-CN" b="1" dirty="0">
                <a:solidFill>
                  <a:srgbClr val="FF0000"/>
                </a:solidFill>
              </a:rPr>
              <a:t> 2</a:t>
            </a:r>
            <a:endParaRPr lang="en-US" b="1" dirty="0">
              <a:solidFill>
                <a:srgbClr val="FF0000"/>
              </a:solidFill>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灯片编号占位符 5"/>
          <p:cNvSpPr>
            <a:spLocks noGrp="1"/>
          </p:cNvSpPr>
          <p:nvPr>
            <p:ph type="sldNum" sz="quarter" idx="10"/>
          </p:nvPr>
        </p:nvSpPr>
        <p:spPr>
          <a:noFill/>
        </p:spPr>
        <p:txBody>
          <a:bodyPr/>
          <a:lstStyle/>
          <a:p>
            <a:fld id="{9467A44F-AE96-48B8-82B2-FABEBE409E47}" type="slidenum">
              <a:rPr lang="zh-CN" altLang="en-US" smtClean="0"/>
              <a:pPr/>
              <a:t>69</a:t>
            </a:fld>
            <a:endParaRPr lang="en-US" altLang="zh-CN" dirty="0"/>
          </a:p>
        </p:txBody>
      </p:sp>
      <p:sp>
        <p:nvSpPr>
          <p:cNvPr id="528386" name="Text Box 2"/>
          <p:cNvSpPr txBox="1">
            <a:spLocks noChangeArrowheads="1"/>
          </p:cNvSpPr>
          <p:nvPr/>
        </p:nvSpPr>
        <p:spPr bwMode="auto">
          <a:xfrm>
            <a:off x="0" y="1196975"/>
            <a:ext cx="5580063" cy="528638"/>
          </a:xfrm>
          <a:prstGeom prst="rect">
            <a:avLst/>
          </a:prstGeom>
          <a:solidFill>
            <a:srgbClr val="C0C0C0"/>
          </a:solidFill>
          <a:ln w="9525" algn="ctr">
            <a:solidFill>
              <a:schemeClr val="bg2"/>
            </a:solidFill>
            <a:miter lim="800000"/>
            <a:headEnd/>
            <a:tailEnd/>
          </a:ln>
          <a:effectLst/>
        </p:spPr>
        <p:txBody>
          <a:bodyPr>
            <a:spAutoFit/>
          </a:bodyPr>
          <a:lstStyle/>
          <a:p>
            <a:pPr>
              <a:spcBef>
                <a:spcPct val="50000"/>
              </a:spcBef>
              <a:defRPr/>
            </a:pPr>
            <a:r>
              <a:rPr lang="zh-CN" altLang="en-US" sz="2800" b="1" i="1">
                <a:solidFill>
                  <a:srgbClr val="A50021"/>
                </a:solidFill>
                <a:effectLst>
                  <a:outerShdw blurRad="38100" dist="38100" dir="2700000" algn="tl">
                    <a:srgbClr val="000000"/>
                  </a:outerShdw>
                </a:effectLst>
                <a:latin typeface="宋体" pitchFamily="2" charset="-122"/>
              </a:rPr>
              <a:t>一、 </a:t>
            </a:r>
            <a:r>
              <a:rPr lang="en-US" altLang="zh-CN" sz="2400" b="1" i="1">
                <a:solidFill>
                  <a:srgbClr val="A50021"/>
                </a:solidFill>
                <a:effectLst>
                  <a:outerShdw blurRad="38100" dist="38100" dir="2700000" algn="tl">
                    <a:srgbClr val="000000"/>
                  </a:outerShdw>
                </a:effectLst>
                <a:latin typeface="Times New Roman" pitchFamily="18" charset="0"/>
              </a:rPr>
              <a:t>Rational Rose</a:t>
            </a:r>
            <a:r>
              <a:rPr lang="zh-CN" altLang="en-US" sz="2400" b="1" i="1">
                <a:solidFill>
                  <a:srgbClr val="A50021"/>
                </a:solidFill>
                <a:effectLst>
                  <a:outerShdw blurRad="38100" dist="38100" dir="2700000" algn="tl">
                    <a:srgbClr val="000000"/>
                  </a:outerShdw>
                </a:effectLst>
                <a:latin typeface="Times New Roman" pitchFamily="18" charset="0"/>
              </a:rPr>
              <a:t>的四种视图模型</a:t>
            </a:r>
            <a:endParaRPr lang="zh-CN" altLang="en-US" sz="2800" b="1" i="1">
              <a:solidFill>
                <a:srgbClr val="A50021"/>
              </a:solidFill>
              <a:effectLst>
                <a:outerShdw blurRad="38100" dist="38100" dir="2700000" algn="tl">
                  <a:srgbClr val="000000"/>
                </a:outerShdw>
              </a:effectLst>
              <a:latin typeface="宋体" pitchFamily="2" charset="-122"/>
            </a:endParaRPr>
          </a:p>
        </p:txBody>
      </p:sp>
      <p:sp>
        <p:nvSpPr>
          <p:cNvPr id="67588" name="Rectangle 3"/>
          <p:cNvSpPr>
            <a:spLocks noChangeArrowheads="1"/>
          </p:cNvSpPr>
          <p:nvPr/>
        </p:nvSpPr>
        <p:spPr bwMode="auto">
          <a:xfrm>
            <a:off x="395288" y="1844675"/>
            <a:ext cx="8208962" cy="2835275"/>
          </a:xfrm>
          <a:prstGeom prst="rect">
            <a:avLst/>
          </a:prstGeom>
          <a:noFill/>
          <a:ln w="9525" algn="ctr">
            <a:noFill/>
            <a:miter lim="800000"/>
            <a:headEnd/>
            <a:tailEnd/>
          </a:ln>
        </p:spPr>
        <p:txBody>
          <a:bodyPr>
            <a:spAutoFit/>
          </a:bodyPr>
          <a:lstStyle/>
          <a:p>
            <a:r>
              <a:rPr kumimoji="1" lang="zh-CN" altLang="en-US" sz="2000">
                <a:solidFill>
                  <a:srgbClr val="FFCCFF"/>
                </a:solidFill>
                <a:latin typeface="黑体" pitchFamily="2" charset="-122"/>
                <a:ea typeface="黑体" pitchFamily="2" charset="-122"/>
              </a:rPr>
              <a:t>    </a:t>
            </a:r>
            <a:r>
              <a:rPr kumimoji="1" lang="zh-CN" altLang="en-US" sz="2000">
                <a:latin typeface="楷体_GB2312" pitchFamily="49" charset="-122"/>
                <a:ea typeface="楷体_GB2312" pitchFamily="49" charset="-122"/>
              </a:rPr>
              <a:t>部署视图考虑的是整个解决方案的实际部署情况，所描述的是在当前系统结构中所存在的设备、执行环境和软件的运行时体系结构，它是对系统拓扑结构的最终物理描述。</a:t>
            </a:r>
          </a:p>
          <a:p>
            <a:r>
              <a:rPr kumimoji="1" lang="zh-CN" altLang="en-US" sz="2000">
                <a:latin typeface="楷体_GB2312" pitchFamily="49" charset="-122"/>
                <a:ea typeface="楷体_GB2312" pitchFamily="49" charset="-122"/>
              </a:rPr>
              <a:t>    系统的拓扑结构描述了所有硬件单元，以及在每个硬件单元上执行的软件的结构。</a:t>
            </a:r>
          </a:p>
          <a:p>
            <a:r>
              <a:rPr kumimoji="1" lang="zh-CN" altLang="en-US" sz="2000">
                <a:latin typeface="楷体_GB2312" pitchFamily="49" charset="-122"/>
                <a:ea typeface="楷体_GB2312" pitchFamily="49" charset="-122"/>
              </a:rPr>
              <a:t>    在这样的一种体系结构中，我们可以通过部署视图查看拓扑结构中的任何一个特定的节点，了解正在该节点上组件执行情况，以及该组件中包含了哪些逻辑元素（例如类、对象、协作等），并且最终能够从这些元素追溯到系统初始的需求分析阶段。</a:t>
            </a:r>
          </a:p>
        </p:txBody>
      </p:sp>
      <p:sp>
        <p:nvSpPr>
          <p:cNvPr id="528388" name="Text Box 4"/>
          <p:cNvSpPr txBox="1">
            <a:spLocks noChangeArrowheads="1"/>
          </p:cNvSpPr>
          <p:nvPr/>
        </p:nvSpPr>
        <p:spPr bwMode="auto">
          <a:xfrm>
            <a:off x="6084888" y="1268413"/>
            <a:ext cx="2808287" cy="457200"/>
          </a:xfrm>
          <a:prstGeom prst="rect">
            <a:avLst/>
          </a:prstGeom>
          <a:solidFill>
            <a:srgbClr val="CCFFFF"/>
          </a:solidFill>
          <a:ln w="9525" algn="ctr">
            <a:noFill/>
            <a:miter lim="800000"/>
            <a:headEnd/>
            <a:tailEnd/>
          </a:ln>
          <a:effectLst/>
        </p:spPr>
        <p:txBody>
          <a:bodyPr>
            <a:spAutoFit/>
          </a:bodyPr>
          <a:lstStyle/>
          <a:p>
            <a:pPr>
              <a:spcBef>
                <a:spcPct val="50000"/>
              </a:spcBef>
              <a:defRPr/>
            </a:pPr>
            <a:r>
              <a:rPr lang="en-US" altLang="zh-CN" sz="2400" b="1">
                <a:solidFill>
                  <a:srgbClr val="A50021"/>
                </a:solidFill>
                <a:effectLst>
                  <a:outerShdw blurRad="38100" dist="38100" dir="2700000" algn="tl">
                    <a:srgbClr val="000000"/>
                  </a:outerShdw>
                </a:effectLst>
                <a:latin typeface="宋体" pitchFamily="2" charset="-122"/>
              </a:rPr>
              <a:t>4</a:t>
            </a:r>
            <a:r>
              <a:rPr lang="zh-CN" altLang="en-US" sz="2400" b="1">
                <a:solidFill>
                  <a:srgbClr val="A50021"/>
                </a:solidFill>
                <a:effectLst>
                  <a:outerShdw blurRad="38100" dist="38100" dir="2700000" algn="tl">
                    <a:srgbClr val="000000"/>
                  </a:outerShdw>
                </a:effectLst>
                <a:latin typeface="宋体" pitchFamily="2" charset="-122"/>
              </a:rPr>
              <a:t>、部署视图</a:t>
            </a:r>
          </a:p>
        </p:txBody>
      </p:sp>
      <p:sp>
        <p:nvSpPr>
          <p:cNvPr id="6" name="文本框 5">
            <a:extLst>
              <a:ext uri="{FF2B5EF4-FFF2-40B4-BE49-F238E27FC236}">
                <a16:creationId xmlns:a16="http://schemas.microsoft.com/office/drawing/2014/main" id="{57E01B31-CD1C-497E-9791-AAFB6EBBC64F}"/>
              </a:ext>
            </a:extLst>
          </p:cNvPr>
          <p:cNvSpPr txBox="1"/>
          <p:nvPr/>
        </p:nvSpPr>
        <p:spPr>
          <a:xfrm>
            <a:off x="7397750" y="6205538"/>
            <a:ext cx="1143000" cy="369332"/>
          </a:xfrm>
          <a:prstGeom prst="rect">
            <a:avLst/>
          </a:prstGeom>
          <a:noFill/>
        </p:spPr>
        <p:txBody>
          <a:bodyPr wrap="square" rtlCol="0">
            <a:spAutoFit/>
          </a:bodyPr>
          <a:lstStyle/>
          <a:p>
            <a:r>
              <a:rPr lang="en-US" altLang="zh-CN" b="1" dirty="0" err="1">
                <a:solidFill>
                  <a:srgbClr val="FF0000"/>
                </a:solidFill>
              </a:rPr>
              <a:t>ch</a:t>
            </a:r>
            <a:r>
              <a:rPr lang="en-US" altLang="zh-CN" b="1" dirty="0">
                <a:solidFill>
                  <a:srgbClr val="FF0000"/>
                </a:solidFill>
              </a:rPr>
              <a:t> 2</a:t>
            </a:r>
            <a:endParaRPr lang="en-US" b="1" dirty="0">
              <a:solidFill>
                <a:srgbClr val="FF0000"/>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灯片编号占位符 5"/>
          <p:cNvSpPr>
            <a:spLocks noGrp="1"/>
          </p:cNvSpPr>
          <p:nvPr>
            <p:ph type="sldNum" sz="quarter" idx="10"/>
          </p:nvPr>
        </p:nvSpPr>
        <p:spPr>
          <a:noFill/>
        </p:spPr>
        <p:txBody>
          <a:bodyPr/>
          <a:lstStyle/>
          <a:p>
            <a:fld id="{1C15E3E5-654F-4C87-89E6-C28BCB065FB4}" type="slidenum">
              <a:rPr lang="zh-CN" altLang="en-US" smtClean="0"/>
              <a:pPr/>
              <a:t>7</a:t>
            </a:fld>
            <a:endParaRPr lang="en-US" altLang="zh-CN" dirty="0"/>
          </a:p>
        </p:txBody>
      </p:sp>
      <p:sp>
        <p:nvSpPr>
          <p:cNvPr id="29699" name="Text Box 4"/>
          <p:cNvSpPr txBox="1">
            <a:spLocks noChangeArrowheads="1"/>
          </p:cNvSpPr>
          <p:nvPr/>
        </p:nvSpPr>
        <p:spPr bwMode="auto">
          <a:xfrm>
            <a:off x="609600" y="974725"/>
            <a:ext cx="6553200" cy="701675"/>
          </a:xfrm>
          <a:prstGeom prst="rect">
            <a:avLst/>
          </a:prstGeom>
          <a:solidFill>
            <a:schemeClr val="accent1"/>
          </a:solidFill>
          <a:ln w="9525">
            <a:noFill/>
            <a:miter lim="800000"/>
            <a:headEnd/>
            <a:tailEnd/>
          </a:ln>
        </p:spPr>
        <p:txBody>
          <a:bodyPr>
            <a:spAutoFit/>
          </a:bodyPr>
          <a:lstStyle/>
          <a:p>
            <a:pPr>
              <a:spcBef>
                <a:spcPct val="50000"/>
              </a:spcBef>
            </a:pPr>
            <a:r>
              <a:rPr lang="zh-CN" altLang="en-US" sz="4000" i="1">
                <a:latin typeface="黑体" pitchFamily="2" charset="-122"/>
                <a:ea typeface="黑体" pitchFamily="2" charset="-122"/>
              </a:rPr>
              <a:t>二、常用的</a:t>
            </a:r>
            <a:r>
              <a:rPr lang="en-US" altLang="zh-CN" sz="4000" i="1">
                <a:latin typeface="黑体" pitchFamily="2" charset="-122"/>
                <a:ea typeface="黑体" pitchFamily="2" charset="-122"/>
              </a:rPr>
              <a:t>UML</a:t>
            </a:r>
            <a:r>
              <a:rPr lang="zh-CN" altLang="en-US" sz="4000" i="1">
                <a:latin typeface="黑体" pitchFamily="2" charset="-122"/>
                <a:ea typeface="黑体" pitchFamily="2" charset="-122"/>
              </a:rPr>
              <a:t>元素分析</a:t>
            </a:r>
          </a:p>
        </p:txBody>
      </p:sp>
      <p:sp>
        <p:nvSpPr>
          <p:cNvPr id="435205" name="Text Box 5"/>
          <p:cNvSpPr txBox="1">
            <a:spLocks noChangeArrowheads="1"/>
          </p:cNvSpPr>
          <p:nvPr/>
        </p:nvSpPr>
        <p:spPr bwMode="auto">
          <a:xfrm>
            <a:off x="609600" y="1752600"/>
            <a:ext cx="4953000" cy="519113"/>
          </a:xfrm>
          <a:prstGeom prst="rect">
            <a:avLst/>
          </a:prstGeom>
          <a:solidFill>
            <a:srgbClr val="FFDF79"/>
          </a:solidFill>
          <a:ln w="9525">
            <a:noFill/>
            <a:miter lim="800000"/>
            <a:headEnd/>
            <a:tailEnd/>
          </a:ln>
          <a:effectLst/>
        </p:spPr>
        <p:txBody>
          <a:bodyPr>
            <a:spAutoFit/>
          </a:bodyPr>
          <a:lstStyle/>
          <a:p>
            <a:pPr>
              <a:spcBef>
                <a:spcPct val="50000"/>
              </a:spcBef>
              <a:defRPr/>
            </a:pPr>
            <a:r>
              <a:rPr lang="zh-CN" altLang="en-US" sz="2800" b="1">
                <a:effectLst>
                  <a:outerShdw blurRad="38100" dist="38100" dir="2700000" algn="tl">
                    <a:srgbClr val="FFFFFF"/>
                  </a:outerShdw>
                </a:effectLst>
                <a:latin typeface="黑体" pitchFamily="2" charset="-122"/>
                <a:ea typeface="黑体" pitchFamily="2" charset="-122"/>
              </a:rPr>
              <a:t>软件体系结构的描述</a:t>
            </a:r>
            <a:r>
              <a:rPr lang="en-US" altLang="zh-CN" sz="2800" b="1">
                <a:effectLst>
                  <a:outerShdw blurRad="38100" dist="38100" dir="2700000" algn="tl">
                    <a:srgbClr val="FFFFFF"/>
                  </a:outerShdw>
                </a:effectLst>
                <a:latin typeface="Times New Roman"/>
                <a:ea typeface="黑体" pitchFamily="2" charset="-122"/>
              </a:rPr>
              <a:t>——</a:t>
            </a:r>
            <a:r>
              <a:rPr lang="zh-CN" altLang="en-US" sz="2800" b="1">
                <a:effectLst>
                  <a:outerShdw blurRad="38100" dist="38100" dir="2700000" algn="tl">
                    <a:srgbClr val="FFFFFF"/>
                  </a:outerShdw>
                </a:effectLst>
                <a:latin typeface="黑体" pitchFamily="2" charset="-122"/>
                <a:ea typeface="黑体" pitchFamily="2" charset="-122"/>
              </a:rPr>
              <a:t>视图</a:t>
            </a:r>
            <a:endParaRPr lang="zh-CN" altLang="en-US" sz="2800" b="1" i="1">
              <a:solidFill>
                <a:srgbClr val="FFCCFF"/>
              </a:solidFill>
              <a:effectLst>
                <a:outerShdw blurRad="38100" dist="38100" dir="2700000" algn="tl">
                  <a:srgbClr val="000000"/>
                </a:outerShdw>
              </a:effectLst>
              <a:latin typeface="黑体" pitchFamily="2" charset="-122"/>
              <a:ea typeface="黑体" pitchFamily="2" charset="-122"/>
            </a:endParaRPr>
          </a:p>
        </p:txBody>
      </p:sp>
      <p:pic>
        <p:nvPicPr>
          <p:cNvPr id="3" name="图片 2">
            <a:extLst>
              <a:ext uri="{FF2B5EF4-FFF2-40B4-BE49-F238E27FC236}">
                <a16:creationId xmlns:a16="http://schemas.microsoft.com/office/drawing/2014/main" id="{688E81D0-1B5D-4967-A58E-0A4AB44BB6A6}"/>
              </a:ext>
            </a:extLst>
          </p:cNvPr>
          <p:cNvPicPr>
            <a:picLocks noChangeAspect="1"/>
          </p:cNvPicPr>
          <p:nvPr/>
        </p:nvPicPr>
        <p:blipFill>
          <a:blip r:embed="rId3"/>
          <a:stretch>
            <a:fillRect/>
          </a:stretch>
        </p:blipFill>
        <p:spPr>
          <a:xfrm>
            <a:off x="1447800" y="2438400"/>
            <a:ext cx="6096000" cy="3843923"/>
          </a:xfrm>
          <a:prstGeom prst="rect">
            <a:avLst/>
          </a:prstGeom>
        </p:spPr>
      </p:pic>
      <p:sp>
        <p:nvSpPr>
          <p:cNvPr id="6" name="文本框 5">
            <a:extLst>
              <a:ext uri="{FF2B5EF4-FFF2-40B4-BE49-F238E27FC236}">
                <a16:creationId xmlns:a16="http://schemas.microsoft.com/office/drawing/2014/main" id="{F4A64864-5852-435E-8645-A4CB78D29D02}"/>
              </a:ext>
            </a:extLst>
          </p:cNvPr>
          <p:cNvSpPr txBox="1"/>
          <p:nvPr/>
        </p:nvSpPr>
        <p:spPr>
          <a:xfrm>
            <a:off x="7397750" y="6205538"/>
            <a:ext cx="1143000" cy="369332"/>
          </a:xfrm>
          <a:prstGeom prst="rect">
            <a:avLst/>
          </a:prstGeom>
          <a:noFill/>
        </p:spPr>
        <p:txBody>
          <a:bodyPr wrap="square" rtlCol="0">
            <a:spAutoFit/>
          </a:bodyPr>
          <a:lstStyle/>
          <a:p>
            <a:r>
              <a:rPr lang="en-US" altLang="zh-CN" b="1" dirty="0" err="1">
                <a:solidFill>
                  <a:srgbClr val="FF0000"/>
                </a:solidFill>
              </a:rPr>
              <a:t>ch</a:t>
            </a:r>
            <a:r>
              <a:rPr lang="en-US" altLang="zh-CN" b="1" dirty="0">
                <a:solidFill>
                  <a:srgbClr val="FF0000"/>
                </a:solidFill>
              </a:rPr>
              <a:t> 2</a:t>
            </a:r>
            <a:endParaRPr lang="en-US" b="1" dirty="0">
              <a:solidFill>
                <a:srgbClr val="FF0000"/>
              </a:solidFill>
            </a:endParaRPr>
          </a:p>
        </p:txBody>
      </p:sp>
    </p:spTree>
    <p:extLst>
      <p:ext uri="{BB962C8B-B14F-4D97-AF65-F5344CB8AC3E}">
        <p14:creationId xmlns:p14="http://schemas.microsoft.com/office/powerpoint/2010/main" val="2542347778"/>
      </p:ext>
    </p:extLst>
  </p:cSld>
  <p:clrMapOvr>
    <a:masterClrMapping/>
  </p:clrMapOvr>
  <p:transition>
    <p:cut thruBlk="1"/>
    <p:sndAc>
      <p:stSnd>
        <p:snd r:embed="rId2" name="CAMERA.WAV"/>
      </p:stSnd>
    </p:sndAc>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灯片编号占位符 5"/>
          <p:cNvSpPr>
            <a:spLocks noGrp="1"/>
          </p:cNvSpPr>
          <p:nvPr>
            <p:ph type="sldNum" sz="quarter" idx="10"/>
          </p:nvPr>
        </p:nvSpPr>
        <p:spPr>
          <a:noFill/>
        </p:spPr>
        <p:txBody>
          <a:bodyPr/>
          <a:lstStyle/>
          <a:p>
            <a:fld id="{E056BCC6-7F1D-45CA-9A67-7911AA657AB1}" type="slidenum">
              <a:rPr lang="zh-CN" altLang="en-US" smtClean="0"/>
              <a:pPr/>
              <a:t>70</a:t>
            </a:fld>
            <a:endParaRPr lang="en-US" altLang="zh-CN" dirty="0"/>
          </a:p>
        </p:txBody>
      </p:sp>
      <p:sp>
        <p:nvSpPr>
          <p:cNvPr id="68611" name="Text Box 2"/>
          <p:cNvSpPr txBox="1">
            <a:spLocks noChangeArrowheads="1"/>
          </p:cNvSpPr>
          <p:nvPr/>
        </p:nvSpPr>
        <p:spPr bwMode="auto">
          <a:xfrm>
            <a:off x="457200" y="1066800"/>
            <a:ext cx="7924800" cy="650875"/>
          </a:xfrm>
          <a:prstGeom prst="rect">
            <a:avLst/>
          </a:prstGeom>
          <a:solidFill>
            <a:schemeClr val="accent1"/>
          </a:solidFill>
          <a:ln w="9525" algn="ctr">
            <a:solidFill>
              <a:schemeClr val="bg2"/>
            </a:solidFill>
            <a:miter lim="800000"/>
            <a:headEnd/>
            <a:tailEnd/>
          </a:ln>
        </p:spPr>
        <p:txBody>
          <a:bodyPr>
            <a:spAutoFit/>
          </a:bodyPr>
          <a:lstStyle/>
          <a:p>
            <a:pPr>
              <a:spcBef>
                <a:spcPct val="50000"/>
              </a:spcBef>
            </a:pPr>
            <a:r>
              <a:rPr lang="zh-CN" altLang="en-US" sz="3600" i="1">
                <a:latin typeface="黑体" pitchFamily="2" charset="-122"/>
                <a:ea typeface="黑体" pitchFamily="2" charset="-122"/>
              </a:rPr>
              <a:t>一、 </a:t>
            </a:r>
            <a:r>
              <a:rPr lang="en-US" altLang="zh-CN" sz="3600" i="1">
                <a:latin typeface="黑体" pitchFamily="2" charset="-122"/>
                <a:ea typeface="黑体" pitchFamily="2" charset="-122"/>
              </a:rPr>
              <a:t>Rational Rose</a:t>
            </a:r>
            <a:r>
              <a:rPr lang="zh-CN" altLang="en-US" sz="3600" i="1">
                <a:latin typeface="黑体" pitchFamily="2" charset="-122"/>
                <a:ea typeface="黑体" pitchFamily="2" charset="-122"/>
              </a:rPr>
              <a:t>：设计</a:t>
            </a:r>
            <a:r>
              <a:rPr lang="en-US" altLang="zh-CN" sz="3600" i="1">
                <a:latin typeface="黑体" pitchFamily="2" charset="-122"/>
                <a:ea typeface="黑体" pitchFamily="2" charset="-122"/>
              </a:rPr>
              <a:t>UML</a:t>
            </a:r>
            <a:r>
              <a:rPr lang="zh-CN" altLang="en-US" sz="3600" i="1">
                <a:latin typeface="黑体" pitchFamily="2" charset="-122"/>
                <a:ea typeface="黑体" pitchFamily="2" charset="-122"/>
              </a:rPr>
              <a:t>的工具</a:t>
            </a:r>
          </a:p>
        </p:txBody>
      </p:sp>
      <p:sp>
        <p:nvSpPr>
          <p:cNvPr id="68612" name="Rectangle 3"/>
          <p:cNvSpPr>
            <a:spLocks noChangeArrowheads="1"/>
          </p:cNvSpPr>
          <p:nvPr/>
        </p:nvSpPr>
        <p:spPr bwMode="auto">
          <a:xfrm>
            <a:off x="395288" y="1844675"/>
            <a:ext cx="8139112" cy="2647950"/>
          </a:xfrm>
          <a:prstGeom prst="rect">
            <a:avLst/>
          </a:prstGeom>
          <a:noFill/>
          <a:ln w="9525" algn="ctr">
            <a:noFill/>
            <a:miter lim="800000"/>
            <a:headEnd/>
            <a:tailEnd/>
          </a:ln>
        </p:spPr>
        <p:txBody>
          <a:bodyPr>
            <a:spAutoFit/>
          </a:bodyPr>
          <a:lstStyle/>
          <a:p>
            <a:r>
              <a:rPr kumimoji="1" lang="zh-CN" altLang="en-US" sz="2000">
                <a:solidFill>
                  <a:srgbClr val="FFCCFF"/>
                </a:solidFill>
                <a:latin typeface="黑体" pitchFamily="2" charset="-122"/>
                <a:ea typeface="黑体" pitchFamily="2" charset="-122"/>
              </a:rPr>
              <a:t>    </a:t>
            </a:r>
            <a:r>
              <a:rPr lang="en-US" altLang="zh-CN" sz="2400">
                <a:solidFill>
                  <a:srgbClr val="000000"/>
                </a:solidFill>
                <a:latin typeface="楷体_GB2312" pitchFamily="49" charset="-122"/>
                <a:ea typeface="楷体_GB2312" pitchFamily="49" charset="-122"/>
                <a:cs typeface="Tahoma" pitchFamily="34" charset="0"/>
              </a:rPr>
              <a:t>Rational Rose </a:t>
            </a:r>
            <a:r>
              <a:rPr lang="zh-CN" altLang="en-US" sz="2400">
                <a:solidFill>
                  <a:srgbClr val="000000"/>
                </a:solidFill>
                <a:latin typeface="楷体_GB2312" pitchFamily="49" charset="-122"/>
                <a:ea typeface="楷体_GB2312" pitchFamily="49" charset="-122"/>
                <a:cs typeface="Tahoma" pitchFamily="34" charset="0"/>
              </a:rPr>
              <a:t>是一个完全的、具有能满足所有建模环境（包括</a:t>
            </a:r>
            <a:r>
              <a:rPr lang="en-US" altLang="zh-CN" sz="2400">
                <a:solidFill>
                  <a:srgbClr val="000000"/>
                </a:solidFill>
                <a:latin typeface="楷体_GB2312" pitchFamily="49" charset="-122"/>
                <a:ea typeface="楷体_GB2312" pitchFamily="49" charset="-122"/>
                <a:cs typeface="Tahoma" pitchFamily="34" charset="0"/>
              </a:rPr>
              <a:t>Web</a:t>
            </a:r>
            <a:r>
              <a:rPr lang="zh-CN" altLang="en-US" sz="2400">
                <a:solidFill>
                  <a:srgbClr val="000000"/>
                </a:solidFill>
                <a:latin typeface="楷体_GB2312" pitchFamily="49" charset="-122"/>
                <a:ea typeface="楷体_GB2312" pitchFamily="49" charset="-122"/>
                <a:cs typeface="Tahoma" pitchFamily="34" charset="0"/>
              </a:rPr>
              <a:t>开发、数据库建模以及各种开发工具和语言）需求能力和灵活性的一套解决方案。</a:t>
            </a:r>
          </a:p>
          <a:p>
            <a:r>
              <a:rPr lang="en-US" altLang="zh-CN" sz="2400">
                <a:solidFill>
                  <a:srgbClr val="000000"/>
                </a:solidFill>
                <a:latin typeface="楷体_GB2312" pitchFamily="49" charset="-122"/>
                <a:ea typeface="楷体_GB2312" pitchFamily="49" charset="-122"/>
                <a:cs typeface="Tahoma" pitchFamily="34" charset="0"/>
              </a:rPr>
              <a:t>   Rational Rose </a:t>
            </a:r>
            <a:r>
              <a:rPr lang="zh-CN" altLang="en-US" sz="2400">
                <a:solidFill>
                  <a:srgbClr val="000000"/>
                </a:solidFill>
                <a:latin typeface="楷体_GB2312" pitchFamily="49" charset="-122"/>
                <a:ea typeface="楷体_GB2312" pitchFamily="49" charset="-122"/>
                <a:cs typeface="Tahoma" pitchFamily="34" charset="0"/>
              </a:rPr>
              <a:t>允许系统开发人员、系统管理人员和系统分析人员在软件的各个开发周期内，建立系统地需求和系统的体系架构的可视化模型，并且能够将这些需求和系统的体系架构可视化模型转换成代码，帮助系统开发。</a:t>
            </a:r>
            <a:r>
              <a:rPr kumimoji="1" lang="zh-CN" altLang="en-US" sz="2000">
                <a:solidFill>
                  <a:srgbClr val="FFCCFF"/>
                </a:solidFill>
                <a:latin typeface="黑体" pitchFamily="2" charset="-122"/>
                <a:ea typeface="黑体" pitchFamily="2" charset="-122"/>
              </a:rPr>
              <a:t> </a:t>
            </a:r>
          </a:p>
        </p:txBody>
      </p:sp>
      <p:sp>
        <p:nvSpPr>
          <p:cNvPr id="5" name="文本框 4">
            <a:extLst>
              <a:ext uri="{FF2B5EF4-FFF2-40B4-BE49-F238E27FC236}">
                <a16:creationId xmlns:a16="http://schemas.microsoft.com/office/drawing/2014/main" id="{9887C21E-DD80-4C15-8A29-0863C6F2B975}"/>
              </a:ext>
            </a:extLst>
          </p:cNvPr>
          <p:cNvSpPr txBox="1"/>
          <p:nvPr/>
        </p:nvSpPr>
        <p:spPr>
          <a:xfrm>
            <a:off x="7397750" y="6205538"/>
            <a:ext cx="1143000" cy="369332"/>
          </a:xfrm>
          <a:prstGeom prst="rect">
            <a:avLst/>
          </a:prstGeom>
          <a:noFill/>
        </p:spPr>
        <p:txBody>
          <a:bodyPr wrap="square" rtlCol="0">
            <a:spAutoFit/>
          </a:bodyPr>
          <a:lstStyle/>
          <a:p>
            <a:r>
              <a:rPr lang="en-US" altLang="zh-CN" b="1" dirty="0" err="1">
                <a:solidFill>
                  <a:srgbClr val="FF0000"/>
                </a:solidFill>
              </a:rPr>
              <a:t>ch</a:t>
            </a:r>
            <a:r>
              <a:rPr lang="en-US" altLang="zh-CN" b="1" dirty="0">
                <a:solidFill>
                  <a:srgbClr val="FF0000"/>
                </a:solidFill>
              </a:rPr>
              <a:t> 2</a:t>
            </a:r>
            <a:endParaRPr lang="en-US" b="1" dirty="0">
              <a:solidFill>
                <a:srgbClr val="FF0000"/>
              </a:solidFill>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3442" name="Picture 2" descr="1"/>
          <p:cNvPicPr>
            <a:picLocks noChangeAspect="1" noChangeArrowheads="1"/>
          </p:cNvPicPr>
          <p:nvPr/>
        </p:nvPicPr>
        <p:blipFill>
          <a:blip r:embed="rId2"/>
          <a:srcRect/>
          <a:stretch>
            <a:fillRect/>
          </a:stretch>
        </p:blipFill>
        <p:spPr bwMode="auto">
          <a:xfrm>
            <a:off x="1377950" y="1231900"/>
            <a:ext cx="6388100" cy="4673600"/>
          </a:xfrm>
          <a:prstGeom prst="rect">
            <a:avLst/>
          </a:prstGeom>
          <a:noFill/>
          <a:ln w="9525">
            <a:noFill/>
            <a:miter lim="800000"/>
            <a:headEnd/>
            <a:tailEnd/>
          </a:ln>
        </p:spPr>
      </p:pic>
      <p:pic>
        <p:nvPicPr>
          <p:cNvPr id="573443" name="Picture 3" descr="2"/>
          <p:cNvPicPr>
            <a:picLocks noChangeAspect="1" noChangeArrowheads="1"/>
          </p:cNvPicPr>
          <p:nvPr/>
        </p:nvPicPr>
        <p:blipFill>
          <a:blip r:embed="rId3"/>
          <a:srcRect/>
          <a:stretch>
            <a:fillRect/>
          </a:stretch>
        </p:blipFill>
        <p:spPr bwMode="auto">
          <a:xfrm>
            <a:off x="1377950" y="1231900"/>
            <a:ext cx="6388100" cy="4673600"/>
          </a:xfrm>
          <a:prstGeom prst="rect">
            <a:avLst/>
          </a:prstGeom>
          <a:noFill/>
          <a:ln w="9525">
            <a:noFill/>
            <a:miter lim="800000"/>
            <a:headEnd/>
            <a:tailEnd/>
          </a:ln>
        </p:spPr>
      </p:pic>
      <p:pic>
        <p:nvPicPr>
          <p:cNvPr id="573444" name="Picture 4" descr="3"/>
          <p:cNvPicPr>
            <a:picLocks noChangeAspect="1" noChangeArrowheads="1"/>
          </p:cNvPicPr>
          <p:nvPr/>
        </p:nvPicPr>
        <p:blipFill>
          <a:blip r:embed="rId4"/>
          <a:srcRect/>
          <a:stretch>
            <a:fillRect/>
          </a:stretch>
        </p:blipFill>
        <p:spPr bwMode="auto">
          <a:xfrm>
            <a:off x="1377950" y="1225550"/>
            <a:ext cx="6388100" cy="4686300"/>
          </a:xfrm>
          <a:prstGeom prst="rect">
            <a:avLst/>
          </a:prstGeom>
          <a:noFill/>
          <a:ln w="9525">
            <a:noFill/>
            <a:miter lim="800000"/>
            <a:headEnd/>
            <a:tailEnd/>
          </a:ln>
        </p:spPr>
      </p:pic>
      <p:pic>
        <p:nvPicPr>
          <p:cNvPr id="573445" name="Picture 5" descr="4"/>
          <p:cNvPicPr>
            <a:picLocks noChangeAspect="1" noChangeArrowheads="1"/>
          </p:cNvPicPr>
          <p:nvPr/>
        </p:nvPicPr>
        <p:blipFill>
          <a:blip r:embed="rId5"/>
          <a:srcRect/>
          <a:stretch>
            <a:fillRect/>
          </a:stretch>
        </p:blipFill>
        <p:spPr bwMode="auto">
          <a:xfrm>
            <a:off x="1371600" y="1117600"/>
            <a:ext cx="6400800" cy="4902200"/>
          </a:xfrm>
          <a:prstGeom prst="rect">
            <a:avLst/>
          </a:prstGeom>
          <a:noFill/>
          <a:ln w="9525">
            <a:noFill/>
            <a:miter lim="800000"/>
            <a:headEnd/>
            <a:tailEnd/>
          </a:ln>
        </p:spPr>
      </p:pic>
      <p:pic>
        <p:nvPicPr>
          <p:cNvPr id="573446" name="Picture 6" descr="5"/>
          <p:cNvPicPr>
            <a:picLocks noChangeAspect="1" noChangeArrowheads="1"/>
          </p:cNvPicPr>
          <p:nvPr/>
        </p:nvPicPr>
        <p:blipFill>
          <a:blip r:embed="rId6"/>
          <a:srcRect/>
          <a:stretch>
            <a:fillRect/>
          </a:stretch>
        </p:blipFill>
        <p:spPr bwMode="auto">
          <a:xfrm>
            <a:off x="2120900" y="2597150"/>
            <a:ext cx="4902200" cy="1943100"/>
          </a:xfrm>
          <a:prstGeom prst="rect">
            <a:avLst/>
          </a:prstGeom>
          <a:noFill/>
          <a:ln w="9525">
            <a:noFill/>
            <a:miter lim="800000"/>
            <a:headEnd/>
            <a:tailEnd/>
          </a:ln>
        </p:spPr>
      </p:pic>
      <p:pic>
        <p:nvPicPr>
          <p:cNvPr id="573447" name="Picture 7" descr="6"/>
          <p:cNvPicPr>
            <a:picLocks noChangeAspect="1" noChangeArrowheads="1"/>
          </p:cNvPicPr>
          <p:nvPr/>
        </p:nvPicPr>
        <p:blipFill>
          <a:blip r:embed="rId7"/>
          <a:srcRect/>
          <a:stretch>
            <a:fillRect/>
          </a:stretch>
        </p:blipFill>
        <p:spPr bwMode="auto">
          <a:xfrm>
            <a:off x="1371600" y="1123950"/>
            <a:ext cx="6400800" cy="4889500"/>
          </a:xfrm>
          <a:prstGeom prst="rect">
            <a:avLst/>
          </a:prstGeom>
          <a:noFill/>
          <a:ln w="9525">
            <a:noFill/>
            <a:miter lim="800000"/>
            <a:headEnd/>
            <a:tailEnd/>
          </a:ln>
        </p:spPr>
      </p:pic>
      <p:pic>
        <p:nvPicPr>
          <p:cNvPr id="573448" name="Picture 8" descr="7"/>
          <p:cNvPicPr>
            <a:picLocks noChangeAspect="1" noChangeArrowheads="1"/>
          </p:cNvPicPr>
          <p:nvPr/>
        </p:nvPicPr>
        <p:blipFill>
          <a:blip r:embed="rId8"/>
          <a:srcRect/>
          <a:stretch>
            <a:fillRect/>
          </a:stretch>
        </p:blipFill>
        <p:spPr bwMode="auto">
          <a:xfrm>
            <a:off x="1371600" y="1123950"/>
            <a:ext cx="6400800" cy="4889500"/>
          </a:xfrm>
          <a:prstGeom prst="rect">
            <a:avLst/>
          </a:prstGeom>
          <a:noFill/>
          <a:ln w="9525">
            <a:noFill/>
            <a:miter lim="800000"/>
            <a:headEnd/>
            <a:tailEnd/>
          </a:ln>
        </p:spPr>
      </p:pic>
      <p:pic>
        <p:nvPicPr>
          <p:cNvPr id="573449" name="Picture 9" descr="8"/>
          <p:cNvPicPr>
            <a:picLocks noChangeAspect="1" noChangeArrowheads="1"/>
          </p:cNvPicPr>
          <p:nvPr/>
        </p:nvPicPr>
        <p:blipFill>
          <a:blip r:embed="rId9"/>
          <a:srcRect/>
          <a:stretch>
            <a:fillRect/>
          </a:stretch>
        </p:blipFill>
        <p:spPr bwMode="auto">
          <a:xfrm>
            <a:off x="1371600" y="1123950"/>
            <a:ext cx="6400800" cy="4889500"/>
          </a:xfrm>
          <a:prstGeom prst="rect">
            <a:avLst/>
          </a:prstGeom>
          <a:noFill/>
          <a:ln w="9525">
            <a:noFill/>
            <a:miter lim="800000"/>
            <a:headEnd/>
            <a:tailEnd/>
          </a:ln>
        </p:spPr>
      </p:pic>
      <p:pic>
        <p:nvPicPr>
          <p:cNvPr id="573450" name="Picture 10" descr="9"/>
          <p:cNvPicPr>
            <a:picLocks noChangeAspect="1" noChangeArrowheads="1"/>
          </p:cNvPicPr>
          <p:nvPr/>
        </p:nvPicPr>
        <p:blipFill>
          <a:blip r:embed="rId10"/>
          <a:srcRect/>
          <a:stretch>
            <a:fillRect/>
          </a:stretch>
        </p:blipFill>
        <p:spPr bwMode="auto">
          <a:xfrm>
            <a:off x="1371600" y="1117600"/>
            <a:ext cx="6400800" cy="4902200"/>
          </a:xfrm>
          <a:prstGeom prst="rect">
            <a:avLst/>
          </a:prstGeom>
          <a:noFill/>
          <a:ln w="9525">
            <a:noFill/>
            <a:miter lim="800000"/>
            <a:headEnd/>
            <a:tailEnd/>
          </a:ln>
        </p:spPr>
      </p:pic>
      <p:pic>
        <p:nvPicPr>
          <p:cNvPr id="573451" name="Picture 11" descr="10"/>
          <p:cNvPicPr>
            <a:picLocks noChangeAspect="1" noChangeArrowheads="1"/>
          </p:cNvPicPr>
          <p:nvPr/>
        </p:nvPicPr>
        <p:blipFill>
          <a:blip r:embed="rId11"/>
          <a:srcRect/>
          <a:stretch>
            <a:fillRect/>
          </a:stretch>
        </p:blipFill>
        <p:spPr bwMode="auto">
          <a:xfrm>
            <a:off x="1371600" y="1117600"/>
            <a:ext cx="6400800" cy="4902200"/>
          </a:xfrm>
          <a:prstGeom prst="rect">
            <a:avLst/>
          </a:prstGeom>
          <a:noFill/>
          <a:ln w="9525">
            <a:noFill/>
            <a:miter lim="800000"/>
            <a:headEnd/>
            <a:tailEnd/>
          </a:ln>
        </p:spPr>
      </p:pic>
      <p:pic>
        <p:nvPicPr>
          <p:cNvPr id="573452" name="Picture 12" descr="11"/>
          <p:cNvPicPr>
            <a:picLocks noChangeAspect="1" noChangeArrowheads="1"/>
          </p:cNvPicPr>
          <p:nvPr/>
        </p:nvPicPr>
        <p:blipFill>
          <a:blip r:embed="rId12"/>
          <a:srcRect/>
          <a:stretch>
            <a:fillRect/>
          </a:stretch>
        </p:blipFill>
        <p:spPr bwMode="auto">
          <a:xfrm>
            <a:off x="1371600" y="1117600"/>
            <a:ext cx="6400800" cy="4902200"/>
          </a:xfrm>
          <a:prstGeom prst="rect">
            <a:avLst/>
          </a:prstGeom>
          <a:noFill/>
          <a:ln w="9525">
            <a:noFill/>
            <a:miter lim="800000"/>
            <a:headEnd/>
            <a:tailEnd/>
          </a:ln>
        </p:spPr>
      </p:pic>
      <p:pic>
        <p:nvPicPr>
          <p:cNvPr id="573453" name="Picture 13" descr="12"/>
          <p:cNvPicPr>
            <a:picLocks noChangeAspect="1" noChangeArrowheads="1"/>
          </p:cNvPicPr>
          <p:nvPr/>
        </p:nvPicPr>
        <p:blipFill>
          <a:blip r:embed="rId13"/>
          <a:srcRect/>
          <a:stretch>
            <a:fillRect/>
          </a:stretch>
        </p:blipFill>
        <p:spPr bwMode="auto">
          <a:xfrm>
            <a:off x="1371600" y="1123950"/>
            <a:ext cx="6400800" cy="4889500"/>
          </a:xfrm>
          <a:prstGeom prst="rect">
            <a:avLst/>
          </a:prstGeom>
          <a:noFill/>
          <a:ln w="9525">
            <a:noFill/>
            <a:miter lim="800000"/>
            <a:headEnd/>
            <a:tailEnd/>
          </a:ln>
        </p:spPr>
      </p:pic>
      <p:pic>
        <p:nvPicPr>
          <p:cNvPr id="573454" name="Picture 14" descr="13"/>
          <p:cNvPicPr>
            <a:picLocks noChangeAspect="1" noChangeArrowheads="1"/>
          </p:cNvPicPr>
          <p:nvPr/>
        </p:nvPicPr>
        <p:blipFill>
          <a:blip r:embed="rId14"/>
          <a:srcRect/>
          <a:stretch>
            <a:fillRect/>
          </a:stretch>
        </p:blipFill>
        <p:spPr bwMode="auto">
          <a:xfrm>
            <a:off x="1371600" y="1117600"/>
            <a:ext cx="6400800" cy="4902200"/>
          </a:xfrm>
          <a:prstGeom prst="rect">
            <a:avLst/>
          </a:prstGeom>
          <a:noFill/>
          <a:ln w="9525">
            <a:noFill/>
            <a:miter lim="800000"/>
            <a:headEnd/>
            <a:tailEnd/>
          </a:ln>
        </p:spPr>
      </p:pic>
      <p:pic>
        <p:nvPicPr>
          <p:cNvPr id="573455" name="Picture 15" descr="14"/>
          <p:cNvPicPr>
            <a:picLocks noChangeAspect="1" noChangeArrowheads="1"/>
          </p:cNvPicPr>
          <p:nvPr/>
        </p:nvPicPr>
        <p:blipFill>
          <a:blip r:embed="rId15"/>
          <a:srcRect/>
          <a:stretch>
            <a:fillRect/>
          </a:stretch>
        </p:blipFill>
        <p:spPr bwMode="auto">
          <a:xfrm>
            <a:off x="1371600" y="1117600"/>
            <a:ext cx="6400800" cy="4902200"/>
          </a:xfrm>
          <a:prstGeom prst="rect">
            <a:avLst/>
          </a:prstGeom>
          <a:noFill/>
          <a:ln w="9525">
            <a:noFill/>
            <a:miter lim="800000"/>
            <a:headEnd/>
            <a:tailEnd/>
          </a:ln>
        </p:spPr>
      </p:pic>
      <p:pic>
        <p:nvPicPr>
          <p:cNvPr id="573456" name="Picture 16" descr="15"/>
          <p:cNvPicPr>
            <a:picLocks noChangeAspect="1" noChangeArrowheads="1"/>
          </p:cNvPicPr>
          <p:nvPr/>
        </p:nvPicPr>
        <p:blipFill>
          <a:blip r:embed="rId16"/>
          <a:srcRect/>
          <a:stretch>
            <a:fillRect/>
          </a:stretch>
        </p:blipFill>
        <p:spPr bwMode="auto">
          <a:xfrm>
            <a:off x="1371600" y="1117600"/>
            <a:ext cx="6400800" cy="4902200"/>
          </a:xfrm>
          <a:prstGeom prst="rect">
            <a:avLst/>
          </a:prstGeom>
          <a:noFill/>
          <a:ln w="9525">
            <a:noFill/>
            <a:miter lim="800000"/>
            <a:headEnd/>
            <a:tailEnd/>
          </a:ln>
        </p:spPr>
      </p:pic>
      <p:pic>
        <p:nvPicPr>
          <p:cNvPr id="573457" name="Picture 17" descr="16"/>
          <p:cNvPicPr>
            <a:picLocks noChangeAspect="1" noChangeArrowheads="1"/>
          </p:cNvPicPr>
          <p:nvPr/>
        </p:nvPicPr>
        <p:blipFill>
          <a:blip r:embed="rId17"/>
          <a:srcRect/>
          <a:stretch>
            <a:fillRect/>
          </a:stretch>
        </p:blipFill>
        <p:spPr bwMode="auto">
          <a:xfrm>
            <a:off x="768350" y="927100"/>
            <a:ext cx="7607300" cy="5283200"/>
          </a:xfrm>
          <a:prstGeom prst="rect">
            <a:avLst/>
          </a:prstGeom>
          <a:noFill/>
          <a:ln w="9525">
            <a:noFill/>
            <a:miter lim="800000"/>
            <a:headEnd/>
            <a:tailEnd/>
          </a:ln>
        </p:spPr>
      </p:pic>
      <p:pic>
        <p:nvPicPr>
          <p:cNvPr id="573458" name="Picture 18" descr="17"/>
          <p:cNvPicPr>
            <a:picLocks noChangeAspect="1" noChangeArrowheads="1"/>
          </p:cNvPicPr>
          <p:nvPr/>
        </p:nvPicPr>
        <p:blipFill>
          <a:blip r:embed="rId18"/>
          <a:srcRect/>
          <a:stretch>
            <a:fillRect/>
          </a:stretch>
        </p:blipFill>
        <p:spPr bwMode="auto">
          <a:xfrm>
            <a:off x="768350" y="933450"/>
            <a:ext cx="7607300" cy="5270500"/>
          </a:xfrm>
          <a:prstGeom prst="rect">
            <a:avLst/>
          </a:prstGeom>
          <a:noFill/>
          <a:ln w="9525">
            <a:noFill/>
            <a:miter lim="800000"/>
            <a:headEnd/>
            <a:tailEnd/>
          </a:ln>
        </p:spPr>
      </p:pic>
      <p:pic>
        <p:nvPicPr>
          <p:cNvPr id="573459" name="Picture 19" descr="18"/>
          <p:cNvPicPr>
            <a:picLocks noChangeAspect="1" noChangeArrowheads="1"/>
          </p:cNvPicPr>
          <p:nvPr/>
        </p:nvPicPr>
        <p:blipFill>
          <a:blip r:embed="rId19"/>
          <a:srcRect/>
          <a:stretch>
            <a:fillRect/>
          </a:stretch>
        </p:blipFill>
        <p:spPr bwMode="auto">
          <a:xfrm>
            <a:off x="996950" y="901700"/>
            <a:ext cx="7150100" cy="5334000"/>
          </a:xfrm>
          <a:prstGeom prst="rect">
            <a:avLst/>
          </a:prstGeom>
          <a:noFill/>
          <a:ln w="9525">
            <a:noFill/>
            <a:miter lim="800000"/>
            <a:headEnd/>
            <a:tailEnd/>
          </a:ln>
        </p:spPr>
      </p:pic>
      <p:pic>
        <p:nvPicPr>
          <p:cNvPr id="573460" name="Picture 20" descr="19"/>
          <p:cNvPicPr>
            <a:picLocks noChangeAspect="1" noChangeArrowheads="1"/>
          </p:cNvPicPr>
          <p:nvPr/>
        </p:nvPicPr>
        <p:blipFill>
          <a:blip r:embed="rId20"/>
          <a:srcRect/>
          <a:stretch>
            <a:fillRect/>
          </a:stretch>
        </p:blipFill>
        <p:spPr bwMode="auto">
          <a:xfrm>
            <a:off x="900113" y="790575"/>
            <a:ext cx="7377112" cy="5807075"/>
          </a:xfrm>
          <a:prstGeom prst="rect">
            <a:avLst/>
          </a:prstGeom>
          <a:noFill/>
          <a:ln w="9525">
            <a:noFill/>
            <a:miter lim="800000"/>
            <a:headEnd/>
            <a:tailEnd/>
          </a:ln>
        </p:spPr>
      </p:pic>
      <p:pic>
        <p:nvPicPr>
          <p:cNvPr id="573461" name="Picture 21" descr="20"/>
          <p:cNvPicPr>
            <a:picLocks noChangeAspect="1" noChangeArrowheads="1"/>
          </p:cNvPicPr>
          <p:nvPr/>
        </p:nvPicPr>
        <p:blipFill>
          <a:blip r:embed="rId21"/>
          <a:srcRect/>
          <a:stretch>
            <a:fillRect/>
          </a:stretch>
        </p:blipFill>
        <p:spPr bwMode="auto">
          <a:xfrm>
            <a:off x="768350" y="927100"/>
            <a:ext cx="7607300" cy="5283200"/>
          </a:xfrm>
          <a:prstGeom prst="rect">
            <a:avLst/>
          </a:prstGeom>
          <a:noFill/>
          <a:ln w="9525">
            <a:noFill/>
            <a:miter lim="800000"/>
            <a:headEnd/>
            <a:tailEnd/>
          </a:ln>
        </p:spPr>
      </p:pic>
      <p:pic>
        <p:nvPicPr>
          <p:cNvPr id="573462" name="Picture 22" descr="21"/>
          <p:cNvPicPr>
            <a:picLocks noChangeAspect="1" noChangeArrowheads="1"/>
          </p:cNvPicPr>
          <p:nvPr/>
        </p:nvPicPr>
        <p:blipFill>
          <a:blip r:embed="rId22"/>
          <a:srcRect/>
          <a:stretch>
            <a:fillRect/>
          </a:stretch>
        </p:blipFill>
        <p:spPr bwMode="auto">
          <a:xfrm>
            <a:off x="1066800" y="1936750"/>
            <a:ext cx="7010400" cy="3263900"/>
          </a:xfrm>
          <a:prstGeom prst="rect">
            <a:avLst/>
          </a:prstGeom>
          <a:noFill/>
          <a:ln w="9525">
            <a:noFill/>
            <a:miter lim="800000"/>
            <a:headEnd/>
            <a:tailEnd/>
          </a:ln>
        </p:spPr>
      </p:pic>
      <p:pic>
        <p:nvPicPr>
          <p:cNvPr id="573463" name="Picture 23" descr="22"/>
          <p:cNvPicPr>
            <a:picLocks noChangeAspect="1" noChangeArrowheads="1"/>
          </p:cNvPicPr>
          <p:nvPr/>
        </p:nvPicPr>
        <p:blipFill>
          <a:blip r:embed="rId23"/>
          <a:srcRect/>
          <a:stretch>
            <a:fillRect/>
          </a:stretch>
        </p:blipFill>
        <p:spPr bwMode="auto">
          <a:xfrm>
            <a:off x="2578100" y="2800350"/>
            <a:ext cx="3987800" cy="1536700"/>
          </a:xfrm>
          <a:prstGeom prst="rect">
            <a:avLst/>
          </a:prstGeom>
          <a:noFill/>
          <a:ln w="9525">
            <a:noFill/>
            <a:miter lim="800000"/>
            <a:headEnd/>
            <a:tailEnd/>
          </a:ln>
        </p:spPr>
      </p:pic>
      <p:pic>
        <p:nvPicPr>
          <p:cNvPr id="573464" name="Picture 24" descr="23"/>
          <p:cNvPicPr>
            <a:picLocks noChangeAspect="1" noChangeArrowheads="1"/>
          </p:cNvPicPr>
          <p:nvPr/>
        </p:nvPicPr>
        <p:blipFill>
          <a:blip r:embed="rId24"/>
          <a:srcRect/>
          <a:stretch>
            <a:fillRect/>
          </a:stretch>
        </p:blipFill>
        <p:spPr bwMode="auto">
          <a:xfrm>
            <a:off x="914400" y="1044575"/>
            <a:ext cx="7315200" cy="5048250"/>
          </a:xfrm>
          <a:prstGeom prst="rect">
            <a:avLst/>
          </a:prstGeom>
          <a:noFill/>
          <a:ln w="9525">
            <a:noFill/>
            <a:miter lim="800000"/>
            <a:headEnd/>
            <a:tailEnd/>
          </a:ln>
        </p:spPr>
      </p:pic>
      <p:pic>
        <p:nvPicPr>
          <p:cNvPr id="573465" name="Picture 25" descr="register0"/>
          <p:cNvPicPr>
            <a:picLocks noChangeAspect="1" noChangeArrowheads="1"/>
          </p:cNvPicPr>
          <p:nvPr/>
        </p:nvPicPr>
        <p:blipFill>
          <a:blip r:embed="rId25"/>
          <a:srcRect/>
          <a:stretch>
            <a:fillRect/>
          </a:stretch>
        </p:blipFill>
        <p:spPr bwMode="auto">
          <a:xfrm>
            <a:off x="3397250" y="2800350"/>
            <a:ext cx="2349500" cy="1536700"/>
          </a:xfrm>
          <a:prstGeom prst="rect">
            <a:avLst/>
          </a:prstGeom>
          <a:noFill/>
          <a:ln w="9525">
            <a:noFill/>
            <a:miter lim="800000"/>
            <a:headEnd/>
            <a:tailEnd/>
          </a:ln>
        </p:spPr>
      </p:pic>
      <p:sp>
        <p:nvSpPr>
          <p:cNvPr id="69658" name="Text Box 26"/>
          <p:cNvSpPr txBox="1">
            <a:spLocks noChangeArrowheads="1"/>
          </p:cNvSpPr>
          <p:nvPr/>
        </p:nvSpPr>
        <p:spPr bwMode="auto">
          <a:xfrm>
            <a:off x="457200" y="152400"/>
            <a:ext cx="7924800" cy="650875"/>
          </a:xfrm>
          <a:prstGeom prst="rect">
            <a:avLst/>
          </a:prstGeom>
          <a:solidFill>
            <a:schemeClr val="accent1"/>
          </a:solidFill>
          <a:ln w="9525" algn="ctr">
            <a:solidFill>
              <a:schemeClr val="bg2"/>
            </a:solidFill>
            <a:miter lim="800000"/>
            <a:headEnd/>
            <a:tailEnd/>
          </a:ln>
        </p:spPr>
        <p:txBody>
          <a:bodyPr>
            <a:spAutoFit/>
          </a:bodyPr>
          <a:lstStyle/>
          <a:p>
            <a:pPr>
              <a:spcBef>
                <a:spcPct val="50000"/>
              </a:spcBef>
            </a:pPr>
            <a:r>
              <a:rPr lang="zh-CN" altLang="en-US" sz="3600" i="1">
                <a:latin typeface="黑体" pitchFamily="2" charset="-122"/>
                <a:ea typeface="黑体" pitchFamily="2" charset="-122"/>
              </a:rPr>
              <a:t>一、 </a:t>
            </a:r>
            <a:r>
              <a:rPr lang="en-US" altLang="zh-CN" sz="3600" i="1">
                <a:latin typeface="黑体" pitchFamily="2" charset="-122"/>
                <a:ea typeface="黑体" pitchFamily="2" charset="-122"/>
              </a:rPr>
              <a:t>Rational Rose</a:t>
            </a:r>
            <a:r>
              <a:rPr lang="zh-CN" altLang="en-US" sz="3600" i="1">
                <a:latin typeface="黑体" pitchFamily="2" charset="-122"/>
                <a:ea typeface="黑体" pitchFamily="2" charset="-122"/>
              </a:rPr>
              <a:t>的安装</a:t>
            </a:r>
          </a:p>
        </p:txBody>
      </p:sp>
      <p:sp>
        <p:nvSpPr>
          <p:cNvPr id="27" name="文本框 26">
            <a:extLst>
              <a:ext uri="{FF2B5EF4-FFF2-40B4-BE49-F238E27FC236}">
                <a16:creationId xmlns:a16="http://schemas.microsoft.com/office/drawing/2014/main" id="{18EE1C22-C5A8-4E69-9790-C750661769F5}"/>
              </a:ext>
            </a:extLst>
          </p:cNvPr>
          <p:cNvSpPr txBox="1"/>
          <p:nvPr/>
        </p:nvSpPr>
        <p:spPr>
          <a:xfrm>
            <a:off x="7397750" y="6205538"/>
            <a:ext cx="1143000" cy="369332"/>
          </a:xfrm>
          <a:prstGeom prst="rect">
            <a:avLst/>
          </a:prstGeom>
          <a:noFill/>
        </p:spPr>
        <p:txBody>
          <a:bodyPr wrap="square" rtlCol="0">
            <a:spAutoFit/>
          </a:bodyPr>
          <a:lstStyle/>
          <a:p>
            <a:r>
              <a:rPr lang="en-US" altLang="zh-CN" b="1" dirty="0" err="1">
                <a:solidFill>
                  <a:srgbClr val="FF0000"/>
                </a:solidFill>
              </a:rPr>
              <a:t>ch</a:t>
            </a:r>
            <a:r>
              <a:rPr lang="en-US" altLang="zh-CN" b="1" dirty="0">
                <a:solidFill>
                  <a:srgbClr val="FF0000"/>
                </a:solidFill>
              </a:rPr>
              <a:t> 2</a:t>
            </a:r>
            <a:endParaRPr lang="en-US" b="1"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73442"/>
                                        </p:tgtEl>
                                        <p:attrNameLst>
                                          <p:attrName>style.visibility</p:attrName>
                                        </p:attrNameLst>
                                      </p:cBhvr>
                                      <p:to>
                                        <p:strVal val="visible"/>
                                      </p:to>
                                    </p:set>
                                    <p:animEffect transition="in" filter="randombar(horizontal)">
                                      <p:cBhvr>
                                        <p:cTn id="7" dur="500"/>
                                        <p:tgtEl>
                                          <p:spTgt spid="573442"/>
                                        </p:tgtEl>
                                      </p:cBhvr>
                                    </p:animEffect>
                                  </p:childTnLst>
                                  <p:subTnLst>
                                    <p:set>
                                      <p:cBhvr override="childStyle">
                                        <p:cTn dur="1" fill="hold" display="0" masterRel="nextClick" afterEffect="1"/>
                                        <p:tgtEl>
                                          <p:spTgt spid="573442"/>
                                        </p:tgtEl>
                                        <p:attrNameLst>
                                          <p:attrName>style.visibility</p:attrName>
                                        </p:attrNameLst>
                                      </p:cBhvr>
                                      <p:to>
                                        <p:strVal val="hidden"/>
                                      </p:to>
                                    </p:set>
                                  </p:sub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73443"/>
                                        </p:tgtEl>
                                        <p:attrNameLst>
                                          <p:attrName>style.visibility</p:attrName>
                                        </p:attrNameLst>
                                      </p:cBhvr>
                                      <p:to>
                                        <p:strVal val="visible"/>
                                      </p:to>
                                    </p:set>
                                    <p:animEffect transition="in" filter="randombar(horizontal)">
                                      <p:cBhvr>
                                        <p:cTn id="12" dur="500"/>
                                        <p:tgtEl>
                                          <p:spTgt spid="573443"/>
                                        </p:tgtEl>
                                      </p:cBhvr>
                                    </p:animEffect>
                                  </p:childTnLst>
                                  <p:subTnLst>
                                    <p:set>
                                      <p:cBhvr override="childStyle">
                                        <p:cTn dur="1" fill="hold" display="0" masterRel="nextClick" afterEffect="1"/>
                                        <p:tgtEl>
                                          <p:spTgt spid="573443"/>
                                        </p:tgtEl>
                                        <p:attrNameLst>
                                          <p:attrName>style.visibility</p:attrName>
                                        </p:attrNameLst>
                                      </p:cBhvr>
                                      <p:to>
                                        <p:strVal val="hidden"/>
                                      </p:to>
                                    </p:set>
                                  </p:sub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573444"/>
                                        </p:tgtEl>
                                        <p:attrNameLst>
                                          <p:attrName>style.visibility</p:attrName>
                                        </p:attrNameLst>
                                      </p:cBhvr>
                                      <p:to>
                                        <p:strVal val="visible"/>
                                      </p:to>
                                    </p:set>
                                    <p:animEffect transition="in" filter="randombar(horizontal)">
                                      <p:cBhvr>
                                        <p:cTn id="17" dur="500"/>
                                        <p:tgtEl>
                                          <p:spTgt spid="573444"/>
                                        </p:tgtEl>
                                      </p:cBhvr>
                                    </p:animEffect>
                                  </p:childTnLst>
                                  <p:subTnLst>
                                    <p:set>
                                      <p:cBhvr override="childStyle">
                                        <p:cTn dur="1" fill="hold" display="0" masterRel="nextClick" afterEffect="1"/>
                                        <p:tgtEl>
                                          <p:spTgt spid="573444"/>
                                        </p:tgtEl>
                                        <p:attrNameLst>
                                          <p:attrName>style.visibility</p:attrName>
                                        </p:attrNameLst>
                                      </p:cBhvr>
                                      <p:to>
                                        <p:strVal val="hidden"/>
                                      </p:to>
                                    </p:set>
                                  </p:sub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573445"/>
                                        </p:tgtEl>
                                        <p:attrNameLst>
                                          <p:attrName>style.visibility</p:attrName>
                                        </p:attrNameLst>
                                      </p:cBhvr>
                                      <p:to>
                                        <p:strVal val="visible"/>
                                      </p:to>
                                    </p:set>
                                    <p:animEffect transition="in" filter="randombar(horizontal)">
                                      <p:cBhvr>
                                        <p:cTn id="22" dur="500"/>
                                        <p:tgtEl>
                                          <p:spTgt spid="573445"/>
                                        </p:tgtEl>
                                      </p:cBhvr>
                                    </p:animEffect>
                                  </p:childTnLst>
                                  <p:subTnLst>
                                    <p:set>
                                      <p:cBhvr override="childStyle">
                                        <p:cTn dur="1" fill="hold" display="0" masterRel="nextClick" afterEffect="1"/>
                                        <p:tgtEl>
                                          <p:spTgt spid="573445"/>
                                        </p:tgtEl>
                                        <p:attrNameLst>
                                          <p:attrName>style.visibility</p:attrName>
                                        </p:attrNameLst>
                                      </p:cBhvr>
                                      <p:to>
                                        <p:strVal val="hidden"/>
                                      </p:to>
                                    </p:set>
                                  </p:subTnLst>
                                </p:cTn>
                              </p:par>
                            </p:childTnLst>
                          </p:cTn>
                        </p:par>
                      </p:childTnLst>
                    </p:cTn>
                  </p:par>
                  <p:par>
                    <p:cTn id="23" fill="hold">
                      <p:stCondLst>
                        <p:cond delay="indefinite"/>
                      </p:stCondLst>
                      <p:childTnLst>
                        <p:par>
                          <p:cTn id="24" fill="hold">
                            <p:stCondLst>
                              <p:cond delay="0"/>
                            </p:stCondLst>
                            <p:childTnLst>
                              <p:par>
                                <p:cTn id="25" presetID="14" presetClass="entr" presetSubtype="10" fill="hold" nodeType="clickEffect">
                                  <p:stCondLst>
                                    <p:cond delay="0"/>
                                  </p:stCondLst>
                                  <p:childTnLst>
                                    <p:set>
                                      <p:cBhvr>
                                        <p:cTn id="26" dur="1" fill="hold">
                                          <p:stCondLst>
                                            <p:cond delay="0"/>
                                          </p:stCondLst>
                                        </p:cTn>
                                        <p:tgtEl>
                                          <p:spTgt spid="573446"/>
                                        </p:tgtEl>
                                        <p:attrNameLst>
                                          <p:attrName>style.visibility</p:attrName>
                                        </p:attrNameLst>
                                      </p:cBhvr>
                                      <p:to>
                                        <p:strVal val="visible"/>
                                      </p:to>
                                    </p:set>
                                    <p:animEffect transition="in" filter="randombar(horizontal)">
                                      <p:cBhvr>
                                        <p:cTn id="27" dur="500"/>
                                        <p:tgtEl>
                                          <p:spTgt spid="573446"/>
                                        </p:tgtEl>
                                      </p:cBhvr>
                                    </p:animEffect>
                                  </p:childTnLst>
                                  <p:subTnLst>
                                    <p:set>
                                      <p:cBhvr override="childStyle">
                                        <p:cTn dur="1" fill="hold" display="0" masterRel="nextClick" afterEffect="1"/>
                                        <p:tgtEl>
                                          <p:spTgt spid="573446"/>
                                        </p:tgtEl>
                                        <p:attrNameLst>
                                          <p:attrName>style.visibility</p:attrName>
                                        </p:attrNameLst>
                                      </p:cBhvr>
                                      <p:to>
                                        <p:strVal val="hidden"/>
                                      </p:to>
                                    </p:set>
                                  </p:subTnLst>
                                </p:cTn>
                              </p:par>
                            </p:childTnLst>
                          </p:cTn>
                        </p:par>
                      </p:childTnLst>
                    </p:cTn>
                  </p:par>
                  <p:par>
                    <p:cTn id="28" fill="hold">
                      <p:stCondLst>
                        <p:cond delay="indefinite"/>
                      </p:stCondLst>
                      <p:childTnLst>
                        <p:par>
                          <p:cTn id="29" fill="hold">
                            <p:stCondLst>
                              <p:cond delay="0"/>
                            </p:stCondLst>
                            <p:childTnLst>
                              <p:par>
                                <p:cTn id="30" presetID="14" presetClass="entr" presetSubtype="10" fill="hold" nodeType="clickEffect">
                                  <p:stCondLst>
                                    <p:cond delay="0"/>
                                  </p:stCondLst>
                                  <p:childTnLst>
                                    <p:set>
                                      <p:cBhvr>
                                        <p:cTn id="31" dur="1" fill="hold">
                                          <p:stCondLst>
                                            <p:cond delay="0"/>
                                          </p:stCondLst>
                                        </p:cTn>
                                        <p:tgtEl>
                                          <p:spTgt spid="573447"/>
                                        </p:tgtEl>
                                        <p:attrNameLst>
                                          <p:attrName>style.visibility</p:attrName>
                                        </p:attrNameLst>
                                      </p:cBhvr>
                                      <p:to>
                                        <p:strVal val="visible"/>
                                      </p:to>
                                    </p:set>
                                    <p:animEffect transition="in" filter="randombar(horizontal)">
                                      <p:cBhvr>
                                        <p:cTn id="32" dur="500"/>
                                        <p:tgtEl>
                                          <p:spTgt spid="573447"/>
                                        </p:tgtEl>
                                      </p:cBhvr>
                                    </p:animEffect>
                                  </p:childTnLst>
                                  <p:subTnLst>
                                    <p:set>
                                      <p:cBhvr override="childStyle">
                                        <p:cTn dur="1" fill="hold" display="0" masterRel="nextClick" afterEffect="1"/>
                                        <p:tgtEl>
                                          <p:spTgt spid="573447"/>
                                        </p:tgtEl>
                                        <p:attrNameLst>
                                          <p:attrName>style.visibility</p:attrName>
                                        </p:attrNameLst>
                                      </p:cBhvr>
                                      <p:to>
                                        <p:strVal val="hidden"/>
                                      </p:to>
                                    </p:set>
                                  </p:subTnLst>
                                </p:cTn>
                              </p:par>
                            </p:childTnLst>
                          </p:cTn>
                        </p:par>
                      </p:childTnLst>
                    </p:cTn>
                  </p:par>
                  <p:par>
                    <p:cTn id="33" fill="hold">
                      <p:stCondLst>
                        <p:cond delay="indefinite"/>
                      </p:stCondLst>
                      <p:childTnLst>
                        <p:par>
                          <p:cTn id="34" fill="hold">
                            <p:stCondLst>
                              <p:cond delay="0"/>
                            </p:stCondLst>
                            <p:childTnLst>
                              <p:par>
                                <p:cTn id="35" presetID="14" presetClass="entr" presetSubtype="10" fill="hold" nodeType="clickEffect">
                                  <p:stCondLst>
                                    <p:cond delay="0"/>
                                  </p:stCondLst>
                                  <p:childTnLst>
                                    <p:set>
                                      <p:cBhvr>
                                        <p:cTn id="36" dur="1" fill="hold">
                                          <p:stCondLst>
                                            <p:cond delay="0"/>
                                          </p:stCondLst>
                                        </p:cTn>
                                        <p:tgtEl>
                                          <p:spTgt spid="573448"/>
                                        </p:tgtEl>
                                        <p:attrNameLst>
                                          <p:attrName>style.visibility</p:attrName>
                                        </p:attrNameLst>
                                      </p:cBhvr>
                                      <p:to>
                                        <p:strVal val="visible"/>
                                      </p:to>
                                    </p:set>
                                    <p:animEffect transition="in" filter="randombar(horizontal)">
                                      <p:cBhvr>
                                        <p:cTn id="37" dur="500"/>
                                        <p:tgtEl>
                                          <p:spTgt spid="573448"/>
                                        </p:tgtEl>
                                      </p:cBhvr>
                                    </p:animEffect>
                                  </p:childTnLst>
                                  <p:subTnLst>
                                    <p:set>
                                      <p:cBhvr override="childStyle">
                                        <p:cTn dur="1" fill="hold" display="0" masterRel="nextClick" afterEffect="1"/>
                                        <p:tgtEl>
                                          <p:spTgt spid="573448"/>
                                        </p:tgtEl>
                                        <p:attrNameLst>
                                          <p:attrName>style.visibility</p:attrName>
                                        </p:attrNameLst>
                                      </p:cBhvr>
                                      <p:to>
                                        <p:strVal val="hidden"/>
                                      </p:to>
                                    </p:set>
                                  </p:subTnLst>
                                </p:cTn>
                              </p:par>
                            </p:childTnLst>
                          </p:cTn>
                        </p:par>
                      </p:childTnLst>
                    </p:cTn>
                  </p:par>
                  <p:par>
                    <p:cTn id="38" fill="hold">
                      <p:stCondLst>
                        <p:cond delay="indefinite"/>
                      </p:stCondLst>
                      <p:childTnLst>
                        <p:par>
                          <p:cTn id="39" fill="hold">
                            <p:stCondLst>
                              <p:cond delay="0"/>
                            </p:stCondLst>
                            <p:childTnLst>
                              <p:par>
                                <p:cTn id="40" presetID="14" presetClass="entr" presetSubtype="10" fill="hold" nodeType="clickEffect">
                                  <p:stCondLst>
                                    <p:cond delay="0"/>
                                  </p:stCondLst>
                                  <p:childTnLst>
                                    <p:set>
                                      <p:cBhvr>
                                        <p:cTn id="41" dur="1" fill="hold">
                                          <p:stCondLst>
                                            <p:cond delay="0"/>
                                          </p:stCondLst>
                                        </p:cTn>
                                        <p:tgtEl>
                                          <p:spTgt spid="573449"/>
                                        </p:tgtEl>
                                        <p:attrNameLst>
                                          <p:attrName>style.visibility</p:attrName>
                                        </p:attrNameLst>
                                      </p:cBhvr>
                                      <p:to>
                                        <p:strVal val="visible"/>
                                      </p:to>
                                    </p:set>
                                    <p:animEffect transition="in" filter="randombar(horizontal)">
                                      <p:cBhvr>
                                        <p:cTn id="42" dur="500"/>
                                        <p:tgtEl>
                                          <p:spTgt spid="573449"/>
                                        </p:tgtEl>
                                      </p:cBhvr>
                                    </p:animEffect>
                                  </p:childTnLst>
                                  <p:subTnLst>
                                    <p:set>
                                      <p:cBhvr override="childStyle">
                                        <p:cTn dur="1" fill="hold" display="0" masterRel="nextClick" afterEffect="1"/>
                                        <p:tgtEl>
                                          <p:spTgt spid="573449"/>
                                        </p:tgtEl>
                                        <p:attrNameLst>
                                          <p:attrName>style.visibility</p:attrName>
                                        </p:attrNameLst>
                                      </p:cBhvr>
                                      <p:to>
                                        <p:strVal val="hidden"/>
                                      </p:to>
                                    </p:set>
                                  </p:subTnLst>
                                </p:cTn>
                              </p:par>
                            </p:childTnLst>
                          </p:cTn>
                        </p:par>
                      </p:childTnLst>
                    </p:cTn>
                  </p:par>
                  <p:par>
                    <p:cTn id="43" fill="hold">
                      <p:stCondLst>
                        <p:cond delay="indefinite"/>
                      </p:stCondLst>
                      <p:childTnLst>
                        <p:par>
                          <p:cTn id="44" fill="hold">
                            <p:stCondLst>
                              <p:cond delay="0"/>
                            </p:stCondLst>
                            <p:childTnLst>
                              <p:par>
                                <p:cTn id="45" presetID="14" presetClass="entr" presetSubtype="10" fill="hold" nodeType="clickEffect">
                                  <p:stCondLst>
                                    <p:cond delay="0"/>
                                  </p:stCondLst>
                                  <p:childTnLst>
                                    <p:set>
                                      <p:cBhvr>
                                        <p:cTn id="46" dur="1" fill="hold">
                                          <p:stCondLst>
                                            <p:cond delay="0"/>
                                          </p:stCondLst>
                                        </p:cTn>
                                        <p:tgtEl>
                                          <p:spTgt spid="573450"/>
                                        </p:tgtEl>
                                        <p:attrNameLst>
                                          <p:attrName>style.visibility</p:attrName>
                                        </p:attrNameLst>
                                      </p:cBhvr>
                                      <p:to>
                                        <p:strVal val="visible"/>
                                      </p:to>
                                    </p:set>
                                    <p:animEffect transition="in" filter="randombar(horizontal)">
                                      <p:cBhvr>
                                        <p:cTn id="47" dur="500"/>
                                        <p:tgtEl>
                                          <p:spTgt spid="573450"/>
                                        </p:tgtEl>
                                      </p:cBhvr>
                                    </p:animEffect>
                                  </p:childTnLst>
                                  <p:subTnLst>
                                    <p:set>
                                      <p:cBhvr override="childStyle">
                                        <p:cTn dur="1" fill="hold" display="0" masterRel="nextClick" afterEffect="1"/>
                                        <p:tgtEl>
                                          <p:spTgt spid="573450"/>
                                        </p:tgtEl>
                                        <p:attrNameLst>
                                          <p:attrName>style.visibility</p:attrName>
                                        </p:attrNameLst>
                                      </p:cBhvr>
                                      <p:to>
                                        <p:strVal val="hidden"/>
                                      </p:to>
                                    </p:set>
                                  </p:subTnLst>
                                </p:cTn>
                              </p:par>
                            </p:childTnLst>
                          </p:cTn>
                        </p:par>
                      </p:childTnLst>
                    </p:cTn>
                  </p:par>
                  <p:par>
                    <p:cTn id="48" fill="hold">
                      <p:stCondLst>
                        <p:cond delay="indefinite"/>
                      </p:stCondLst>
                      <p:childTnLst>
                        <p:par>
                          <p:cTn id="49" fill="hold">
                            <p:stCondLst>
                              <p:cond delay="0"/>
                            </p:stCondLst>
                            <p:childTnLst>
                              <p:par>
                                <p:cTn id="50" presetID="14" presetClass="entr" presetSubtype="10" fill="hold" nodeType="clickEffect">
                                  <p:stCondLst>
                                    <p:cond delay="0"/>
                                  </p:stCondLst>
                                  <p:childTnLst>
                                    <p:set>
                                      <p:cBhvr>
                                        <p:cTn id="51" dur="1" fill="hold">
                                          <p:stCondLst>
                                            <p:cond delay="0"/>
                                          </p:stCondLst>
                                        </p:cTn>
                                        <p:tgtEl>
                                          <p:spTgt spid="573451"/>
                                        </p:tgtEl>
                                        <p:attrNameLst>
                                          <p:attrName>style.visibility</p:attrName>
                                        </p:attrNameLst>
                                      </p:cBhvr>
                                      <p:to>
                                        <p:strVal val="visible"/>
                                      </p:to>
                                    </p:set>
                                    <p:animEffect transition="in" filter="randombar(horizontal)">
                                      <p:cBhvr>
                                        <p:cTn id="52" dur="500"/>
                                        <p:tgtEl>
                                          <p:spTgt spid="573451"/>
                                        </p:tgtEl>
                                      </p:cBhvr>
                                    </p:animEffect>
                                  </p:childTnLst>
                                  <p:subTnLst>
                                    <p:set>
                                      <p:cBhvr override="childStyle">
                                        <p:cTn dur="1" fill="hold" display="0" masterRel="nextClick" afterEffect="1"/>
                                        <p:tgtEl>
                                          <p:spTgt spid="573451"/>
                                        </p:tgtEl>
                                        <p:attrNameLst>
                                          <p:attrName>style.visibility</p:attrName>
                                        </p:attrNameLst>
                                      </p:cBhvr>
                                      <p:to>
                                        <p:strVal val="hidden"/>
                                      </p:to>
                                    </p:set>
                                  </p:subTnLst>
                                </p:cTn>
                              </p:par>
                            </p:childTnLst>
                          </p:cTn>
                        </p:par>
                      </p:childTnLst>
                    </p:cTn>
                  </p:par>
                  <p:par>
                    <p:cTn id="53" fill="hold">
                      <p:stCondLst>
                        <p:cond delay="indefinite"/>
                      </p:stCondLst>
                      <p:childTnLst>
                        <p:par>
                          <p:cTn id="54" fill="hold">
                            <p:stCondLst>
                              <p:cond delay="0"/>
                            </p:stCondLst>
                            <p:childTnLst>
                              <p:par>
                                <p:cTn id="55" presetID="14" presetClass="entr" presetSubtype="10" fill="hold" nodeType="clickEffect">
                                  <p:stCondLst>
                                    <p:cond delay="0"/>
                                  </p:stCondLst>
                                  <p:childTnLst>
                                    <p:set>
                                      <p:cBhvr>
                                        <p:cTn id="56" dur="1" fill="hold">
                                          <p:stCondLst>
                                            <p:cond delay="0"/>
                                          </p:stCondLst>
                                        </p:cTn>
                                        <p:tgtEl>
                                          <p:spTgt spid="573452"/>
                                        </p:tgtEl>
                                        <p:attrNameLst>
                                          <p:attrName>style.visibility</p:attrName>
                                        </p:attrNameLst>
                                      </p:cBhvr>
                                      <p:to>
                                        <p:strVal val="visible"/>
                                      </p:to>
                                    </p:set>
                                    <p:animEffect transition="in" filter="randombar(horizontal)">
                                      <p:cBhvr>
                                        <p:cTn id="57" dur="500"/>
                                        <p:tgtEl>
                                          <p:spTgt spid="573452"/>
                                        </p:tgtEl>
                                      </p:cBhvr>
                                    </p:animEffect>
                                  </p:childTnLst>
                                  <p:subTnLst>
                                    <p:set>
                                      <p:cBhvr override="childStyle">
                                        <p:cTn dur="1" fill="hold" display="0" masterRel="nextClick" afterEffect="1"/>
                                        <p:tgtEl>
                                          <p:spTgt spid="573452"/>
                                        </p:tgtEl>
                                        <p:attrNameLst>
                                          <p:attrName>style.visibility</p:attrName>
                                        </p:attrNameLst>
                                      </p:cBhvr>
                                      <p:to>
                                        <p:strVal val="hidden"/>
                                      </p:to>
                                    </p:set>
                                  </p:subTnLst>
                                </p:cTn>
                              </p:par>
                            </p:childTnLst>
                          </p:cTn>
                        </p:par>
                      </p:childTnLst>
                    </p:cTn>
                  </p:par>
                  <p:par>
                    <p:cTn id="58" fill="hold">
                      <p:stCondLst>
                        <p:cond delay="indefinite"/>
                      </p:stCondLst>
                      <p:childTnLst>
                        <p:par>
                          <p:cTn id="59" fill="hold">
                            <p:stCondLst>
                              <p:cond delay="0"/>
                            </p:stCondLst>
                            <p:childTnLst>
                              <p:par>
                                <p:cTn id="60" presetID="14" presetClass="entr" presetSubtype="10" fill="hold" nodeType="clickEffect">
                                  <p:stCondLst>
                                    <p:cond delay="0"/>
                                  </p:stCondLst>
                                  <p:childTnLst>
                                    <p:set>
                                      <p:cBhvr>
                                        <p:cTn id="61" dur="1" fill="hold">
                                          <p:stCondLst>
                                            <p:cond delay="0"/>
                                          </p:stCondLst>
                                        </p:cTn>
                                        <p:tgtEl>
                                          <p:spTgt spid="573453"/>
                                        </p:tgtEl>
                                        <p:attrNameLst>
                                          <p:attrName>style.visibility</p:attrName>
                                        </p:attrNameLst>
                                      </p:cBhvr>
                                      <p:to>
                                        <p:strVal val="visible"/>
                                      </p:to>
                                    </p:set>
                                    <p:animEffect transition="in" filter="randombar(horizontal)">
                                      <p:cBhvr>
                                        <p:cTn id="62" dur="500"/>
                                        <p:tgtEl>
                                          <p:spTgt spid="573453"/>
                                        </p:tgtEl>
                                      </p:cBhvr>
                                    </p:animEffect>
                                  </p:childTnLst>
                                  <p:subTnLst>
                                    <p:set>
                                      <p:cBhvr override="childStyle">
                                        <p:cTn dur="1" fill="hold" display="0" masterRel="nextClick" afterEffect="1"/>
                                        <p:tgtEl>
                                          <p:spTgt spid="573453"/>
                                        </p:tgtEl>
                                        <p:attrNameLst>
                                          <p:attrName>style.visibility</p:attrName>
                                        </p:attrNameLst>
                                      </p:cBhvr>
                                      <p:to>
                                        <p:strVal val="hidden"/>
                                      </p:to>
                                    </p:set>
                                  </p:subTnLst>
                                </p:cTn>
                              </p:par>
                            </p:childTnLst>
                          </p:cTn>
                        </p:par>
                      </p:childTnLst>
                    </p:cTn>
                  </p:par>
                  <p:par>
                    <p:cTn id="63" fill="hold">
                      <p:stCondLst>
                        <p:cond delay="indefinite"/>
                      </p:stCondLst>
                      <p:childTnLst>
                        <p:par>
                          <p:cTn id="64" fill="hold">
                            <p:stCondLst>
                              <p:cond delay="0"/>
                            </p:stCondLst>
                            <p:childTnLst>
                              <p:par>
                                <p:cTn id="65" presetID="14" presetClass="entr" presetSubtype="10" fill="hold" nodeType="clickEffect">
                                  <p:stCondLst>
                                    <p:cond delay="0"/>
                                  </p:stCondLst>
                                  <p:childTnLst>
                                    <p:set>
                                      <p:cBhvr>
                                        <p:cTn id="66" dur="1" fill="hold">
                                          <p:stCondLst>
                                            <p:cond delay="0"/>
                                          </p:stCondLst>
                                        </p:cTn>
                                        <p:tgtEl>
                                          <p:spTgt spid="573454"/>
                                        </p:tgtEl>
                                        <p:attrNameLst>
                                          <p:attrName>style.visibility</p:attrName>
                                        </p:attrNameLst>
                                      </p:cBhvr>
                                      <p:to>
                                        <p:strVal val="visible"/>
                                      </p:to>
                                    </p:set>
                                    <p:animEffect transition="in" filter="randombar(horizontal)">
                                      <p:cBhvr>
                                        <p:cTn id="67" dur="500"/>
                                        <p:tgtEl>
                                          <p:spTgt spid="573454"/>
                                        </p:tgtEl>
                                      </p:cBhvr>
                                    </p:animEffect>
                                  </p:childTnLst>
                                  <p:subTnLst>
                                    <p:set>
                                      <p:cBhvr override="childStyle">
                                        <p:cTn dur="1" fill="hold" display="0" masterRel="nextClick" afterEffect="1"/>
                                        <p:tgtEl>
                                          <p:spTgt spid="573454"/>
                                        </p:tgtEl>
                                        <p:attrNameLst>
                                          <p:attrName>style.visibility</p:attrName>
                                        </p:attrNameLst>
                                      </p:cBhvr>
                                      <p:to>
                                        <p:strVal val="hidden"/>
                                      </p:to>
                                    </p:set>
                                  </p:subTnLst>
                                </p:cTn>
                              </p:par>
                            </p:childTnLst>
                          </p:cTn>
                        </p:par>
                      </p:childTnLst>
                    </p:cTn>
                  </p:par>
                  <p:par>
                    <p:cTn id="68" fill="hold">
                      <p:stCondLst>
                        <p:cond delay="indefinite"/>
                      </p:stCondLst>
                      <p:childTnLst>
                        <p:par>
                          <p:cTn id="69" fill="hold">
                            <p:stCondLst>
                              <p:cond delay="0"/>
                            </p:stCondLst>
                            <p:childTnLst>
                              <p:par>
                                <p:cTn id="70" presetID="14" presetClass="entr" presetSubtype="10" fill="hold" nodeType="clickEffect">
                                  <p:stCondLst>
                                    <p:cond delay="0"/>
                                  </p:stCondLst>
                                  <p:childTnLst>
                                    <p:set>
                                      <p:cBhvr>
                                        <p:cTn id="71" dur="1" fill="hold">
                                          <p:stCondLst>
                                            <p:cond delay="0"/>
                                          </p:stCondLst>
                                        </p:cTn>
                                        <p:tgtEl>
                                          <p:spTgt spid="573455"/>
                                        </p:tgtEl>
                                        <p:attrNameLst>
                                          <p:attrName>style.visibility</p:attrName>
                                        </p:attrNameLst>
                                      </p:cBhvr>
                                      <p:to>
                                        <p:strVal val="visible"/>
                                      </p:to>
                                    </p:set>
                                    <p:animEffect transition="in" filter="randombar(horizontal)">
                                      <p:cBhvr>
                                        <p:cTn id="72" dur="500"/>
                                        <p:tgtEl>
                                          <p:spTgt spid="573455"/>
                                        </p:tgtEl>
                                      </p:cBhvr>
                                    </p:animEffect>
                                  </p:childTnLst>
                                  <p:subTnLst>
                                    <p:set>
                                      <p:cBhvr override="childStyle">
                                        <p:cTn dur="1" fill="hold" display="0" masterRel="nextClick" afterEffect="1"/>
                                        <p:tgtEl>
                                          <p:spTgt spid="573455"/>
                                        </p:tgtEl>
                                        <p:attrNameLst>
                                          <p:attrName>style.visibility</p:attrName>
                                        </p:attrNameLst>
                                      </p:cBhvr>
                                      <p:to>
                                        <p:strVal val="hidden"/>
                                      </p:to>
                                    </p:set>
                                  </p:subTnLst>
                                </p:cTn>
                              </p:par>
                            </p:childTnLst>
                          </p:cTn>
                        </p:par>
                      </p:childTnLst>
                    </p:cTn>
                  </p:par>
                  <p:par>
                    <p:cTn id="73" fill="hold">
                      <p:stCondLst>
                        <p:cond delay="indefinite"/>
                      </p:stCondLst>
                      <p:childTnLst>
                        <p:par>
                          <p:cTn id="74" fill="hold">
                            <p:stCondLst>
                              <p:cond delay="0"/>
                            </p:stCondLst>
                            <p:childTnLst>
                              <p:par>
                                <p:cTn id="75" presetID="14" presetClass="entr" presetSubtype="10" fill="hold" nodeType="clickEffect">
                                  <p:stCondLst>
                                    <p:cond delay="0"/>
                                  </p:stCondLst>
                                  <p:childTnLst>
                                    <p:set>
                                      <p:cBhvr>
                                        <p:cTn id="76" dur="1" fill="hold">
                                          <p:stCondLst>
                                            <p:cond delay="0"/>
                                          </p:stCondLst>
                                        </p:cTn>
                                        <p:tgtEl>
                                          <p:spTgt spid="573456"/>
                                        </p:tgtEl>
                                        <p:attrNameLst>
                                          <p:attrName>style.visibility</p:attrName>
                                        </p:attrNameLst>
                                      </p:cBhvr>
                                      <p:to>
                                        <p:strVal val="visible"/>
                                      </p:to>
                                    </p:set>
                                    <p:animEffect transition="in" filter="randombar(horizontal)">
                                      <p:cBhvr>
                                        <p:cTn id="77" dur="500"/>
                                        <p:tgtEl>
                                          <p:spTgt spid="573456"/>
                                        </p:tgtEl>
                                      </p:cBhvr>
                                    </p:animEffect>
                                  </p:childTnLst>
                                  <p:subTnLst>
                                    <p:set>
                                      <p:cBhvr override="childStyle">
                                        <p:cTn dur="1" fill="hold" display="0" masterRel="nextClick" afterEffect="1"/>
                                        <p:tgtEl>
                                          <p:spTgt spid="573456"/>
                                        </p:tgtEl>
                                        <p:attrNameLst>
                                          <p:attrName>style.visibility</p:attrName>
                                        </p:attrNameLst>
                                      </p:cBhvr>
                                      <p:to>
                                        <p:strVal val="hidden"/>
                                      </p:to>
                                    </p:set>
                                  </p:subTnLst>
                                </p:cTn>
                              </p:par>
                            </p:childTnLst>
                          </p:cTn>
                        </p:par>
                      </p:childTnLst>
                    </p:cTn>
                  </p:par>
                  <p:par>
                    <p:cTn id="78" fill="hold">
                      <p:stCondLst>
                        <p:cond delay="indefinite"/>
                      </p:stCondLst>
                      <p:childTnLst>
                        <p:par>
                          <p:cTn id="79" fill="hold">
                            <p:stCondLst>
                              <p:cond delay="0"/>
                            </p:stCondLst>
                            <p:childTnLst>
                              <p:par>
                                <p:cTn id="80" presetID="14" presetClass="entr" presetSubtype="10" fill="hold" nodeType="clickEffect">
                                  <p:stCondLst>
                                    <p:cond delay="0"/>
                                  </p:stCondLst>
                                  <p:childTnLst>
                                    <p:set>
                                      <p:cBhvr>
                                        <p:cTn id="81" dur="1" fill="hold">
                                          <p:stCondLst>
                                            <p:cond delay="0"/>
                                          </p:stCondLst>
                                        </p:cTn>
                                        <p:tgtEl>
                                          <p:spTgt spid="573457"/>
                                        </p:tgtEl>
                                        <p:attrNameLst>
                                          <p:attrName>style.visibility</p:attrName>
                                        </p:attrNameLst>
                                      </p:cBhvr>
                                      <p:to>
                                        <p:strVal val="visible"/>
                                      </p:to>
                                    </p:set>
                                    <p:animEffect transition="in" filter="randombar(horizontal)">
                                      <p:cBhvr>
                                        <p:cTn id="82" dur="500"/>
                                        <p:tgtEl>
                                          <p:spTgt spid="573457"/>
                                        </p:tgtEl>
                                      </p:cBhvr>
                                    </p:animEffect>
                                  </p:childTnLst>
                                  <p:subTnLst>
                                    <p:set>
                                      <p:cBhvr override="childStyle">
                                        <p:cTn dur="1" fill="hold" display="0" masterRel="nextClick" afterEffect="1"/>
                                        <p:tgtEl>
                                          <p:spTgt spid="573457"/>
                                        </p:tgtEl>
                                        <p:attrNameLst>
                                          <p:attrName>style.visibility</p:attrName>
                                        </p:attrNameLst>
                                      </p:cBhvr>
                                      <p:to>
                                        <p:strVal val="hidden"/>
                                      </p:to>
                                    </p:set>
                                  </p:subTnLst>
                                </p:cTn>
                              </p:par>
                            </p:childTnLst>
                          </p:cTn>
                        </p:par>
                      </p:childTnLst>
                    </p:cTn>
                  </p:par>
                  <p:par>
                    <p:cTn id="83" fill="hold">
                      <p:stCondLst>
                        <p:cond delay="indefinite"/>
                      </p:stCondLst>
                      <p:childTnLst>
                        <p:par>
                          <p:cTn id="84" fill="hold">
                            <p:stCondLst>
                              <p:cond delay="0"/>
                            </p:stCondLst>
                            <p:childTnLst>
                              <p:par>
                                <p:cTn id="85" presetID="14" presetClass="entr" presetSubtype="10" fill="hold" nodeType="clickEffect">
                                  <p:stCondLst>
                                    <p:cond delay="0"/>
                                  </p:stCondLst>
                                  <p:childTnLst>
                                    <p:set>
                                      <p:cBhvr>
                                        <p:cTn id="86" dur="1" fill="hold">
                                          <p:stCondLst>
                                            <p:cond delay="0"/>
                                          </p:stCondLst>
                                        </p:cTn>
                                        <p:tgtEl>
                                          <p:spTgt spid="573458"/>
                                        </p:tgtEl>
                                        <p:attrNameLst>
                                          <p:attrName>style.visibility</p:attrName>
                                        </p:attrNameLst>
                                      </p:cBhvr>
                                      <p:to>
                                        <p:strVal val="visible"/>
                                      </p:to>
                                    </p:set>
                                    <p:animEffect transition="in" filter="randombar(horizontal)">
                                      <p:cBhvr>
                                        <p:cTn id="87" dur="500"/>
                                        <p:tgtEl>
                                          <p:spTgt spid="573458"/>
                                        </p:tgtEl>
                                      </p:cBhvr>
                                    </p:animEffect>
                                  </p:childTnLst>
                                  <p:subTnLst>
                                    <p:set>
                                      <p:cBhvr override="childStyle">
                                        <p:cTn dur="1" fill="hold" display="0" masterRel="nextClick" afterEffect="1"/>
                                        <p:tgtEl>
                                          <p:spTgt spid="573458"/>
                                        </p:tgtEl>
                                        <p:attrNameLst>
                                          <p:attrName>style.visibility</p:attrName>
                                        </p:attrNameLst>
                                      </p:cBhvr>
                                      <p:to>
                                        <p:strVal val="hidden"/>
                                      </p:to>
                                    </p:set>
                                  </p:subTnLst>
                                </p:cTn>
                              </p:par>
                            </p:childTnLst>
                          </p:cTn>
                        </p:par>
                      </p:childTnLst>
                    </p:cTn>
                  </p:par>
                  <p:par>
                    <p:cTn id="88" fill="hold">
                      <p:stCondLst>
                        <p:cond delay="indefinite"/>
                      </p:stCondLst>
                      <p:childTnLst>
                        <p:par>
                          <p:cTn id="89" fill="hold">
                            <p:stCondLst>
                              <p:cond delay="0"/>
                            </p:stCondLst>
                            <p:childTnLst>
                              <p:par>
                                <p:cTn id="90" presetID="14" presetClass="entr" presetSubtype="10" fill="hold" nodeType="clickEffect">
                                  <p:stCondLst>
                                    <p:cond delay="0"/>
                                  </p:stCondLst>
                                  <p:childTnLst>
                                    <p:set>
                                      <p:cBhvr>
                                        <p:cTn id="91" dur="1" fill="hold">
                                          <p:stCondLst>
                                            <p:cond delay="0"/>
                                          </p:stCondLst>
                                        </p:cTn>
                                        <p:tgtEl>
                                          <p:spTgt spid="573459"/>
                                        </p:tgtEl>
                                        <p:attrNameLst>
                                          <p:attrName>style.visibility</p:attrName>
                                        </p:attrNameLst>
                                      </p:cBhvr>
                                      <p:to>
                                        <p:strVal val="visible"/>
                                      </p:to>
                                    </p:set>
                                    <p:animEffect transition="in" filter="randombar(horizontal)">
                                      <p:cBhvr>
                                        <p:cTn id="92" dur="500"/>
                                        <p:tgtEl>
                                          <p:spTgt spid="573459"/>
                                        </p:tgtEl>
                                      </p:cBhvr>
                                    </p:animEffect>
                                  </p:childTnLst>
                                  <p:subTnLst>
                                    <p:set>
                                      <p:cBhvr override="childStyle">
                                        <p:cTn dur="1" fill="hold" display="0" masterRel="nextClick" afterEffect="1"/>
                                        <p:tgtEl>
                                          <p:spTgt spid="573459"/>
                                        </p:tgtEl>
                                        <p:attrNameLst>
                                          <p:attrName>style.visibility</p:attrName>
                                        </p:attrNameLst>
                                      </p:cBhvr>
                                      <p:to>
                                        <p:strVal val="hidden"/>
                                      </p:to>
                                    </p:set>
                                  </p:subTnLst>
                                </p:cTn>
                              </p:par>
                            </p:childTnLst>
                          </p:cTn>
                        </p:par>
                      </p:childTnLst>
                    </p:cTn>
                  </p:par>
                  <p:par>
                    <p:cTn id="93" fill="hold">
                      <p:stCondLst>
                        <p:cond delay="indefinite"/>
                      </p:stCondLst>
                      <p:childTnLst>
                        <p:par>
                          <p:cTn id="94" fill="hold">
                            <p:stCondLst>
                              <p:cond delay="0"/>
                            </p:stCondLst>
                            <p:childTnLst>
                              <p:par>
                                <p:cTn id="95" presetID="14" presetClass="entr" presetSubtype="10" fill="hold" nodeType="clickEffect">
                                  <p:stCondLst>
                                    <p:cond delay="0"/>
                                  </p:stCondLst>
                                  <p:childTnLst>
                                    <p:set>
                                      <p:cBhvr>
                                        <p:cTn id="96" dur="1" fill="hold">
                                          <p:stCondLst>
                                            <p:cond delay="0"/>
                                          </p:stCondLst>
                                        </p:cTn>
                                        <p:tgtEl>
                                          <p:spTgt spid="573460"/>
                                        </p:tgtEl>
                                        <p:attrNameLst>
                                          <p:attrName>style.visibility</p:attrName>
                                        </p:attrNameLst>
                                      </p:cBhvr>
                                      <p:to>
                                        <p:strVal val="visible"/>
                                      </p:to>
                                    </p:set>
                                    <p:animEffect transition="in" filter="randombar(horizontal)">
                                      <p:cBhvr>
                                        <p:cTn id="97" dur="500"/>
                                        <p:tgtEl>
                                          <p:spTgt spid="573460"/>
                                        </p:tgtEl>
                                      </p:cBhvr>
                                    </p:animEffect>
                                  </p:childTnLst>
                                  <p:subTnLst>
                                    <p:set>
                                      <p:cBhvr override="childStyle">
                                        <p:cTn dur="1" fill="hold" display="0" masterRel="nextClick" afterEffect="1"/>
                                        <p:tgtEl>
                                          <p:spTgt spid="573460"/>
                                        </p:tgtEl>
                                        <p:attrNameLst>
                                          <p:attrName>style.visibility</p:attrName>
                                        </p:attrNameLst>
                                      </p:cBhvr>
                                      <p:to>
                                        <p:strVal val="hidden"/>
                                      </p:to>
                                    </p:set>
                                  </p:subTnLst>
                                </p:cTn>
                              </p:par>
                            </p:childTnLst>
                          </p:cTn>
                        </p:par>
                      </p:childTnLst>
                    </p:cTn>
                  </p:par>
                  <p:par>
                    <p:cTn id="98" fill="hold">
                      <p:stCondLst>
                        <p:cond delay="indefinite"/>
                      </p:stCondLst>
                      <p:childTnLst>
                        <p:par>
                          <p:cTn id="99" fill="hold">
                            <p:stCondLst>
                              <p:cond delay="0"/>
                            </p:stCondLst>
                            <p:childTnLst>
                              <p:par>
                                <p:cTn id="100" presetID="14" presetClass="entr" presetSubtype="10" fill="hold" nodeType="clickEffect">
                                  <p:stCondLst>
                                    <p:cond delay="0"/>
                                  </p:stCondLst>
                                  <p:childTnLst>
                                    <p:set>
                                      <p:cBhvr>
                                        <p:cTn id="101" dur="1" fill="hold">
                                          <p:stCondLst>
                                            <p:cond delay="0"/>
                                          </p:stCondLst>
                                        </p:cTn>
                                        <p:tgtEl>
                                          <p:spTgt spid="573461"/>
                                        </p:tgtEl>
                                        <p:attrNameLst>
                                          <p:attrName>style.visibility</p:attrName>
                                        </p:attrNameLst>
                                      </p:cBhvr>
                                      <p:to>
                                        <p:strVal val="visible"/>
                                      </p:to>
                                    </p:set>
                                    <p:animEffect transition="in" filter="randombar(horizontal)">
                                      <p:cBhvr>
                                        <p:cTn id="102" dur="500"/>
                                        <p:tgtEl>
                                          <p:spTgt spid="573461"/>
                                        </p:tgtEl>
                                      </p:cBhvr>
                                    </p:animEffect>
                                  </p:childTnLst>
                                  <p:subTnLst>
                                    <p:set>
                                      <p:cBhvr override="childStyle">
                                        <p:cTn dur="1" fill="hold" display="0" masterRel="nextClick" afterEffect="1"/>
                                        <p:tgtEl>
                                          <p:spTgt spid="573461"/>
                                        </p:tgtEl>
                                        <p:attrNameLst>
                                          <p:attrName>style.visibility</p:attrName>
                                        </p:attrNameLst>
                                      </p:cBhvr>
                                      <p:to>
                                        <p:strVal val="hidden"/>
                                      </p:to>
                                    </p:set>
                                  </p:subTnLst>
                                </p:cTn>
                              </p:par>
                            </p:childTnLst>
                          </p:cTn>
                        </p:par>
                      </p:childTnLst>
                    </p:cTn>
                  </p:par>
                  <p:par>
                    <p:cTn id="103" fill="hold">
                      <p:stCondLst>
                        <p:cond delay="indefinite"/>
                      </p:stCondLst>
                      <p:childTnLst>
                        <p:par>
                          <p:cTn id="104" fill="hold">
                            <p:stCondLst>
                              <p:cond delay="0"/>
                            </p:stCondLst>
                            <p:childTnLst>
                              <p:par>
                                <p:cTn id="105" presetID="14" presetClass="entr" presetSubtype="10" fill="hold" nodeType="clickEffect">
                                  <p:stCondLst>
                                    <p:cond delay="0"/>
                                  </p:stCondLst>
                                  <p:childTnLst>
                                    <p:set>
                                      <p:cBhvr>
                                        <p:cTn id="106" dur="1" fill="hold">
                                          <p:stCondLst>
                                            <p:cond delay="0"/>
                                          </p:stCondLst>
                                        </p:cTn>
                                        <p:tgtEl>
                                          <p:spTgt spid="573462"/>
                                        </p:tgtEl>
                                        <p:attrNameLst>
                                          <p:attrName>style.visibility</p:attrName>
                                        </p:attrNameLst>
                                      </p:cBhvr>
                                      <p:to>
                                        <p:strVal val="visible"/>
                                      </p:to>
                                    </p:set>
                                    <p:animEffect transition="in" filter="randombar(horizontal)">
                                      <p:cBhvr>
                                        <p:cTn id="107" dur="500"/>
                                        <p:tgtEl>
                                          <p:spTgt spid="573462"/>
                                        </p:tgtEl>
                                      </p:cBhvr>
                                    </p:animEffect>
                                  </p:childTnLst>
                                  <p:subTnLst>
                                    <p:set>
                                      <p:cBhvr override="childStyle">
                                        <p:cTn dur="1" fill="hold" display="0" masterRel="nextClick" afterEffect="1"/>
                                        <p:tgtEl>
                                          <p:spTgt spid="573462"/>
                                        </p:tgtEl>
                                        <p:attrNameLst>
                                          <p:attrName>style.visibility</p:attrName>
                                        </p:attrNameLst>
                                      </p:cBhvr>
                                      <p:to>
                                        <p:strVal val="hidden"/>
                                      </p:to>
                                    </p:set>
                                  </p:subTnLst>
                                </p:cTn>
                              </p:par>
                            </p:childTnLst>
                          </p:cTn>
                        </p:par>
                      </p:childTnLst>
                    </p:cTn>
                  </p:par>
                  <p:par>
                    <p:cTn id="108" fill="hold">
                      <p:stCondLst>
                        <p:cond delay="indefinite"/>
                      </p:stCondLst>
                      <p:childTnLst>
                        <p:par>
                          <p:cTn id="109" fill="hold">
                            <p:stCondLst>
                              <p:cond delay="0"/>
                            </p:stCondLst>
                            <p:childTnLst>
                              <p:par>
                                <p:cTn id="110" presetID="14" presetClass="entr" presetSubtype="10" fill="hold" nodeType="clickEffect">
                                  <p:stCondLst>
                                    <p:cond delay="0"/>
                                  </p:stCondLst>
                                  <p:childTnLst>
                                    <p:set>
                                      <p:cBhvr>
                                        <p:cTn id="111" dur="1" fill="hold">
                                          <p:stCondLst>
                                            <p:cond delay="0"/>
                                          </p:stCondLst>
                                        </p:cTn>
                                        <p:tgtEl>
                                          <p:spTgt spid="573463"/>
                                        </p:tgtEl>
                                        <p:attrNameLst>
                                          <p:attrName>style.visibility</p:attrName>
                                        </p:attrNameLst>
                                      </p:cBhvr>
                                      <p:to>
                                        <p:strVal val="visible"/>
                                      </p:to>
                                    </p:set>
                                    <p:animEffect transition="in" filter="randombar(horizontal)">
                                      <p:cBhvr>
                                        <p:cTn id="112" dur="500"/>
                                        <p:tgtEl>
                                          <p:spTgt spid="573463"/>
                                        </p:tgtEl>
                                      </p:cBhvr>
                                    </p:animEffect>
                                  </p:childTnLst>
                                  <p:subTnLst>
                                    <p:set>
                                      <p:cBhvr override="childStyle">
                                        <p:cTn dur="1" fill="hold" display="0" masterRel="nextClick" afterEffect="1"/>
                                        <p:tgtEl>
                                          <p:spTgt spid="573463"/>
                                        </p:tgtEl>
                                        <p:attrNameLst>
                                          <p:attrName>style.visibility</p:attrName>
                                        </p:attrNameLst>
                                      </p:cBhvr>
                                      <p:to>
                                        <p:strVal val="hidden"/>
                                      </p:to>
                                    </p:set>
                                  </p:subTnLst>
                                </p:cTn>
                              </p:par>
                            </p:childTnLst>
                          </p:cTn>
                        </p:par>
                      </p:childTnLst>
                    </p:cTn>
                  </p:par>
                  <p:par>
                    <p:cTn id="113" fill="hold">
                      <p:stCondLst>
                        <p:cond delay="indefinite"/>
                      </p:stCondLst>
                      <p:childTnLst>
                        <p:par>
                          <p:cTn id="114" fill="hold">
                            <p:stCondLst>
                              <p:cond delay="0"/>
                            </p:stCondLst>
                            <p:childTnLst>
                              <p:par>
                                <p:cTn id="115" presetID="14" presetClass="entr" presetSubtype="10" fill="hold" nodeType="clickEffect">
                                  <p:stCondLst>
                                    <p:cond delay="0"/>
                                  </p:stCondLst>
                                  <p:childTnLst>
                                    <p:set>
                                      <p:cBhvr>
                                        <p:cTn id="116" dur="1" fill="hold">
                                          <p:stCondLst>
                                            <p:cond delay="0"/>
                                          </p:stCondLst>
                                        </p:cTn>
                                        <p:tgtEl>
                                          <p:spTgt spid="573464"/>
                                        </p:tgtEl>
                                        <p:attrNameLst>
                                          <p:attrName>style.visibility</p:attrName>
                                        </p:attrNameLst>
                                      </p:cBhvr>
                                      <p:to>
                                        <p:strVal val="visible"/>
                                      </p:to>
                                    </p:set>
                                    <p:animEffect transition="in" filter="randombar(horizontal)">
                                      <p:cBhvr>
                                        <p:cTn id="117" dur="500"/>
                                        <p:tgtEl>
                                          <p:spTgt spid="573464"/>
                                        </p:tgtEl>
                                      </p:cBhvr>
                                    </p:animEffect>
                                  </p:childTnLst>
                                  <p:subTnLst>
                                    <p:set>
                                      <p:cBhvr override="childStyle">
                                        <p:cTn dur="1" fill="hold" display="0" masterRel="nextClick" afterEffect="1"/>
                                        <p:tgtEl>
                                          <p:spTgt spid="573464"/>
                                        </p:tgtEl>
                                        <p:attrNameLst>
                                          <p:attrName>style.visibility</p:attrName>
                                        </p:attrNameLst>
                                      </p:cBhvr>
                                      <p:to>
                                        <p:strVal val="hidden"/>
                                      </p:to>
                                    </p:set>
                                  </p:subTnLst>
                                </p:cTn>
                              </p:par>
                            </p:childTnLst>
                          </p:cTn>
                        </p:par>
                      </p:childTnLst>
                    </p:cTn>
                  </p:par>
                  <p:par>
                    <p:cTn id="118" fill="hold">
                      <p:stCondLst>
                        <p:cond delay="indefinite"/>
                      </p:stCondLst>
                      <p:childTnLst>
                        <p:par>
                          <p:cTn id="119" fill="hold">
                            <p:stCondLst>
                              <p:cond delay="0"/>
                            </p:stCondLst>
                            <p:childTnLst>
                              <p:par>
                                <p:cTn id="120" presetID="23" presetClass="entr" presetSubtype="36" fill="hold" nodeType="clickEffect">
                                  <p:stCondLst>
                                    <p:cond delay="0"/>
                                  </p:stCondLst>
                                  <p:childTnLst>
                                    <p:set>
                                      <p:cBhvr>
                                        <p:cTn id="121" dur="1" fill="hold">
                                          <p:stCondLst>
                                            <p:cond delay="0"/>
                                          </p:stCondLst>
                                        </p:cTn>
                                        <p:tgtEl>
                                          <p:spTgt spid="573465"/>
                                        </p:tgtEl>
                                        <p:attrNameLst>
                                          <p:attrName>style.visibility</p:attrName>
                                        </p:attrNameLst>
                                      </p:cBhvr>
                                      <p:to>
                                        <p:strVal val="visible"/>
                                      </p:to>
                                    </p:set>
                                    <p:anim calcmode="lin" valueType="num">
                                      <p:cBhvr>
                                        <p:cTn id="122" dur="500" fill="hold"/>
                                        <p:tgtEl>
                                          <p:spTgt spid="573465"/>
                                        </p:tgtEl>
                                        <p:attrNameLst>
                                          <p:attrName>ppt_w</p:attrName>
                                        </p:attrNameLst>
                                      </p:cBhvr>
                                      <p:tavLst>
                                        <p:tav tm="0">
                                          <p:val>
                                            <p:strVal val="(6*min(max(#ppt_w*#ppt_h,.3),1)-7.4)/-.7*#ppt_w"/>
                                          </p:val>
                                        </p:tav>
                                        <p:tav tm="100000">
                                          <p:val>
                                            <p:strVal val="#ppt_w"/>
                                          </p:val>
                                        </p:tav>
                                      </p:tavLst>
                                    </p:anim>
                                    <p:anim calcmode="lin" valueType="num">
                                      <p:cBhvr>
                                        <p:cTn id="123" dur="500" fill="hold"/>
                                        <p:tgtEl>
                                          <p:spTgt spid="573465"/>
                                        </p:tgtEl>
                                        <p:attrNameLst>
                                          <p:attrName>ppt_h</p:attrName>
                                        </p:attrNameLst>
                                      </p:cBhvr>
                                      <p:tavLst>
                                        <p:tav tm="0">
                                          <p:val>
                                            <p:strVal val="(6*min(max(#ppt_w*#ppt_h,.3),1)-7.4)/-.7*#ppt_h"/>
                                          </p:val>
                                        </p:tav>
                                        <p:tav tm="100000">
                                          <p:val>
                                            <p:strVal val="#ppt_h"/>
                                          </p:val>
                                        </p:tav>
                                      </p:tavLst>
                                    </p:anim>
                                    <p:anim calcmode="lin" valueType="num">
                                      <p:cBhvr>
                                        <p:cTn id="124" dur="500" fill="hold"/>
                                        <p:tgtEl>
                                          <p:spTgt spid="573465"/>
                                        </p:tgtEl>
                                        <p:attrNameLst>
                                          <p:attrName>ppt_x</p:attrName>
                                        </p:attrNameLst>
                                      </p:cBhvr>
                                      <p:tavLst>
                                        <p:tav tm="0">
                                          <p:val>
                                            <p:fltVal val="0.5"/>
                                          </p:val>
                                        </p:tav>
                                        <p:tav tm="100000">
                                          <p:val>
                                            <p:strVal val="#ppt_x"/>
                                          </p:val>
                                        </p:tav>
                                      </p:tavLst>
                                    </p:anim>
                                    <p:anim calcmode="lin" valueType="num">
                                      <p:cBhvr>
                                        <p:cTn id="125" dur="500" fill="hold"/>
                                        <p:tgtEl>
                                          <p:spTgt spid="573465"/>
                                        </p:tgtEl>
                                        <p:attrNameLst>
                                          <p:attrName>ppt_y</p:attrName>
                                        </p:attrNameLst>
                                      </p:cBhvr>
                                      <p:tavLst>
                                        <p:tav tm="0">
                                          <p:val>
                                            <p:strVal val="1+(6*min(max(#ppt_w*#ppt_h,.3),1)-7.4)/-.7*#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灯片编号占位符 5"/>
          <p:cNvSpPr>
            <a:spLocks noGrp="1"/>
          </p:cNvSpPr>
          <p:nvPr>
            <p:ph type="sldNum" sz="quarter" idx="10"/>
          </p:nvPr>
        </p:nvSpPr>
        <p:spPr>
          <a:noFill/>
        </p:spPr>
        <p:txBody>
          <a:bodyPr/>
          <a:lstStyle/>
          <a:p>
            <a:fld id="{9297A40B-0398-4A8C-BAB8-8124108AA5C7}" type="slidenum">
              <a:rPr lang="zh-CN" altLang="en-US" smtClean="0"/>
              <a:pPr/>
              <a:t>72</a:t>
            </a:fld>
            <a:endParaRPr lang="en-US" altLang="zh-CN" dirty="0"/>
          </a:p>
        </p:txBody>
      </p:sp>
      <p:sp>
        <p:nvSpPr>
          <p:cNvPr id="574466" name="Text Box 2"/>
          <p:cNvSpPr txBox="1">
            <a:spLocks noChangeArrowheads="1"/>
          </p:cNvSpPr>
          <p:nvPr/>
        </p:nvSpPr>
        <p:spPr bwMode="auto">
          <a:xfrm>
            <a:off x="533400" y="1147763"/>
            <a:ext cx="4876800" cy="528637"/>
          </a:xfrm>
          <a:prstGeom prst="rect">
            <a:avLst/>
          </a:prstGeom>
          <a:solidFill>
            <a:schemeClr val="accent1"/>
          </a:solidFill>
          <a:ln w="9525" algn="ctr">
            <a:solidFill>
              <a:schemeClr val="bg2"/>
            </a:solidFill>
            <a:miter lim="800000"/>
            <a:headEnd/>
            <a:tailEnd/>
          </a:ln>
          <a:effectLst/>
        </p:spPr>
        <p:txBody>
          <a:bodyPr>
            <a:spAutoFit/>
          </a:bodyPr>
          <a:lstStyle/>
          <a:p>
            <a:pPr>
              <a:spcBef>
                <a:spcPct val="50000"/>
              </a:spcBef>
              <a:defRPr/>
            </a:pPr>
            <a:r>
              <a:rPr lang="zh-CN" altLang="en-US" sz="2800" b="1" i="1">
                <a:solidFill>
                  <a:srgbClr val="A50021"/>
                </a:solidFill>
                <a:effectLst>
                  <a:outerShdw blurRad="38100" dist="38100" dir="2700000" algn="tl">
                    <a:srgbClr val="000000"/>
                  </a:outerShdw>
                </a:effectLst>
                <a:latin typeface="宋体" pitchFamily="2" charset="-122"/>
              </a:rPr>
              <a:t>三、 </a:t>
            </a:r>
            <a:r>
              <a:rPr lang="en-US" altLang="zh-CN" sz="2800" b="1" i="1">
                <a:solidFill>
                  <a:srgbClr val="A50021"/>
                </a:solidFill>
                <a:effectLst>
                  <a:outerShdw blurRad="38100" dist="38100" dir="2700000" algn="tl">
                    <a:srgbClr val="000000"/>
                  </a:outerShdw>
                </a:effectLst>
                <a:latin typeface="宋体" pitchFamily="2" charset="-122"/>
              </a:rPr>
              <a:t>Rational Rose</a:t>
            </a:r>
            <a:r>
              <a:rPr lang="zh-CN" altLang="en-US" sz="2800" b="1" i="1">
                <a:solidFill>
                  <a:srgbClr val="A50021"/>
                </a:solidFill>
                <a:effectLst>
                  <a:outerShdw blurRad="38100" dist="38100" dir="2700000" algn="tl">
                    <a:srgbClr val="000000"/>
                  </a:outerShdw>
                </a:effectLst>
                <a:latin typeface="宋体" pitchFamily="2" charset="-122"/>
              </a:rPr>
              <a:t>的使用 </a:t>
            </a:r>
          </a:p>
        </p:txBody>
      </p:sp>
      <p:sp>
        <p:nvSpPr>
          <p:cNvPr id="70660" name="Rectangle 3"/>
          <p:cNvSpPr>
            <a:spLocks noChangeArrowheads="1"/>
          </p:cNvSpPr>
          <p:nvPr/>
        </p:nvSpPr>
        <p:spPr bwMode="auto">
          <a:xfrm>
            <a:off x="179388" y="2362200"/>
            <a:ext cx="3959225" cy="3692525"/>
          </a:xfrm>
          <a:prstGeom prst="rect">
            <a:avLst/>
          </a:prstGeom>
          <a:noFill/>
          <a:ln w="9525" algn="ctr">
            <a:noFill/>
            <a:miter lim="800000"/>
            <a:headEnd/>
            <a:tailEnd/>
          </a:ln>
        </p:spPr>
        <p:txBody>
          <a:bodyPr>
            <a:spAutoFit/>
          </a:bodyPr>
          <a:lstStyle/>
          <a:p>
            <a:r>
              <a:rPr kumimoji="1" lang="zh-CN" altLang="en-US" sz="2000">
                <a:solidFill>
                  <a:srgbClr val="FFCCFF"/>
                </a:solidFill>
                <a:latin typeface="黑体" pitchFamily="2" charset="-122"/>
                <a:ea typeface="黑体" pitchFamily="2" charset="-122"/>
              </a:rPr>
              <a:t>    </a:t>
            </a:r>
            <a:r>
              <a:rPr kumimoji="1" lang="zh-CN" altLang="en-US">
                <a:latin typeface="楷体_GB2312" pitchFamily="49" charset="-122"/>
                <a:ea typeface="楷体_GB2312" pitchFamily="49" charset="-122"/>
              </a:rPr>
              <a:t>在</a:t>
            </a:r>
            <a:r>
              <a:rPr kumimoji="1" lang="zh-CN" altLang="en-US">
                <a:latin typeface="Times New Roman" pitchFamily="18" charset="0"/>
                <a:ea typeface="楷体_GB2312" pitchFamily="49" charset="-122"/>
              </a:rPr>
              <a:t>“</a:t>
            </a:r>
            <a:r>
              <a:rPr kumimoji="1" lang="en-US" altLang="zh-CN">
                <a:latin typeface="楷体_GB2312" pitchFamily="49" charset="-122"/>
                <a:ea typeface="楷体_GB2312" pitchFamily="49" charset="-122"/>
              </a:rPr>
              <a:t>New</a:t>
            </a:r>
            <a:r>
              <a:rPr kumimoji="1" lang="en-US" altLang="zh-CN">
                <a:latin typeface="Times New Roman" pitchFamily="18" charset="0"/>
                <a:ea typeface="楷体_GB2312" pitchFamily="49" charset="-122"/>
              </a:rPr>
              <a:t>”</a:t>
            </a:r>
            <a:r>
              <a:rPr kumimoji="1" lang="zh-CN" altLang="en-US">
                <a:latin typeface="楷体_GB2312" pitchFamily="49" charset="-122"/>
                <a:ea typeface="楷体_GB2312" pitchFamily="49" charset="-122"/>
              </a:rPr>
              <a:t>（新建）选项卡中，我们可以选择创建模型的模板。</a:t>
            </a:r>
          </a:p>
          <a:p>
            <a:r>
              <a:rPr kumimoji="1" lang="zh-CN" altLang="en-US">
                <a:latin typeface="楷体_GB2312" pitchFamily="49" charset="-122"/>
                <a:ea typeface="楷体_GB2312" pitchFamily="49" charset="-122"/>
              </a:rPr>
              <a:t>    在</a:t>
            </a:r>
            <a:r>
              <a:rPr kumimoji="1" lang="zh-CN" altLang="en-US">
                <a:latin typeface="Times New Roman" pitchFamily="18" charset="0"/>
                <a:ea typeface="楷体_GB2312" pitchFamily="49" charset="-122"/>
              </a:rPr>
              <a:t>“</a:t>
            </a:r>
            <a:r>
              <a:rPr kumimoji="1" lang="en-US" altLang="zh-CN">
                <a:latin typeface="楷体_GB2312" pitchFamily="49" charset="-122"/>
                <a:ea typeface="楷体_GB2312" pitchFamily="49" charset="-122"/>
              </a:rPr>
              <a:t>Existing</a:t>
            </a:r>
            <a:r>
              <a:rPr kumimoji="1" lang="en-US" altLang="zh-CN">
                <a:latin typeface="Times New Roman" pitchFamily="18" charset="0"/>
                <a:ea typeface="楷体_GB2312" pitchFamily="49" charset="-122"/>
              </a:rPr>
              <a:t>”</a:t>
            </a:r>
            <a:r>
              <a:rPr kumimoji="1" lang="zh-CN" altLang="en-US">
                <a:latin typeface="楷体_GB2312" pitchFamily="49" charset="-122"/>
                <a:ea typeface="楷体_GB2312" pitchFamily="49" charset="-122"/>
              </a:rPr>
              <a:t>（打开）选项卡中，我们可以打开一个已经存在的模型，在对话框左侧的列表中，逐级找到该模型所在的目录，然后从右侧的列表中选中该模型，单击</a:t>
            </a:r>
            <a:r>
              <a:rPr kumimoji="1" lang="zh-CN" altLang="en-US">
                <a:latin typeface="Times New Roman" pitchFamily="18" charset="0"/>
                <a:ea typeface="楷体_GB2312" pitchFamily="49" charset="-122"/>
              </a:rPr>
              <a:t>“</a:t>
            </a:r>
            <a:r>
              <a:rPr kumimoji="1" lang="en-US" altLang="zh-CN">
                <a:latin typeface="楷体_GB2312" pitchFamily="49" charset="-122"/>
                <a:ea typeface="楷体_GB2312" pitchFamily="49" charset="-122"/>
              </a:rPr>
              <a:t>Open</a:t>
            </a:r>
            <a:r>
              <a:rPr kumimoji="1" lang="en-US" altLang="zh-CN">
                <a:latin typeface="Times New Roman" pitchFamily="18" charset="0"/>
                <a:ea typeface="楷体_GB2312" pitchFamily="49" charset="-122"/>
              </a:rPr>
              <a:t>”</a:t>
            </a:r>
            <a:r>
              <a:rPr kumimoji="1" lang="zh-CN" altLang="en-US">
                <a:latin typeface="楷体_GB2312" pitchFamily="49" charset="-122"/>
                <a:ea typeface="楷体_GB2312" pitchFamily="49" charset="-122"/>
              </a:rPr>
              <a:t>（打开）按钮进行打开。    </a:t>
            </a:r>
          </a:p>
          <a:p>
            <a:r>
              <a:rPr kumimoji="1" lang="zh-CN" altLang="en-US">
                <a:latin typeface="楷体_GB2312" pitchFamily="49" charset="-122"/>
                <a:ea typeface="楷体_GB2312" pitchFamily="49" charset="-122"/>
              </a:rPr>
              <a:t>    在</a:t>
            </a:r>
            <a:r>
              <a:rPr kumimoji="1" lang="zh-CN" altLang="en-US">
                <a:latin typeface="Times New Roman" pitchFamily="18" charset="0"/>
                <a:ea typeface="楷体_GB2312" pitchFamily="49" charset="-122"/>
              </a:rPr>
              <a:t>“</a:t>
            </a:r>
            <a:r>
              <a:rPr kumimoji="1" lang="en-US" altLang="zh-CN">
                <a:latin typeface="楷体_GB2312" pitchFamily="49" charset="-122"/>
                <a:ea typeface="楷体_GB2312" pitchFamily="49" charset="-122"/>
              </a:rPr>
              <a:t>Rencent</a:t>
            </a:r>
            <a:r>
              <a:rPr kumimoji="1" lang="en-US" altLang="zh-CN">
                <a:latin typeface="Times New Roman" pitchFamily="18" charset="0"/>
                <a:ea typeface="楷体_GB2312" pitchFamily="49" charset="-122"/>
              </a:rPr>
              <a:t>”</a:t>
            </a:r>
            <a:r>
              <a:rPr kumimoji="1" lang="zh-CN" altLang="en-US">
                <a:latin typeface="楷体_GB2312" pitchFamily="49" charset="-122"/>
                <a:ea typeface="楷体_GB2312" pitchFamily="49" charset="-122"/>
              </a:rPr>
              <a:t>（最近使用的模型）选项卡中，我们可以选择打开一个最近使用过的模型文件，在选项卡中，选中需要打开的模型，单击</a:t>
            </a:r>
            <a:r>
              <a:rPr kumimoji="1" lang="zh-CN" altLang="en-US">
                <a:latin typeface="Times New Roman" pitchFamily="18" charset="0"/>
                <a:ea typeface="楷体_GB2312" pitchFamily="49" charset="-122"/>
              </a:rPr>
              <a:t>“</a:t>
            </a:r>
            <a:r>
              <a:rPr kumimoji="1" lang="en-US" altLang="zh-CN">
                <a:latin typeface="楷体_GB2312" pitchFamily="49" charset="-122"/>
                <a:ea typeface="楷体_GB2312" pitchFamily="49" charset="-122"/>
              </a:rPr>
              <a:t>Open</a:t>
            </a:r>
            <a:r>
              <a:rPr kumimoji="1" lang="en-US" altLang="zh-CN">
                <a:latin typeface="Times New Roman" pitchFamily="18" charset="0"/>
                <a:ea typeface="楷体_GB2312" pitchFamily="49" charset="-122"/>
              </a:rPr>
              <a:t>”</a:t>
            </a:r>
            <a:r>
              <a:rPr kumimoji="1" lang="zh-CN" altLang="en-US">
                <a:latin typeface="楷体_GB2312" pitchFamily="49" charset="-122"/>
                <a:ea typeface="楷体_GB2312" pitchFamily="49" charset="-122"/>
              </a:rPr>
              <a:t>按钮或者双击该模型文件的图标即可。</a:t>
            </a:r>
          </a:p>
        </p:txBody>
      </p:sp>
      <p:sp>
        <p:nvSpPr>
          <p:cNvPr id="574468" name="Text Box 4"/>
          <p:cNvSpPr txBox="1">
            <a:spLocks noChangeArrowheads="1"/>
          </p:cNvSpPr>
          <p:nvPr/>
        </p:nvSpPr>
        <p:spPr bwMode="auto">
          <a:xfrm>
            <a:off x="76200" y="1905000"/>
            <a:ext cx="4356100" cy="457200"/>
          </a:xfrm>
          <a:prstGeom prst="rect">
            <a:avLst/>
          </a:prstGeom>
          <a:solidFill>
            <a:srgbClr val="FFDF79"/>
          </a:solidFill>
          <a:ln w="9525" algn="ctr">
            <a:noFill/>
            <a:miter lim="800000"/>
            <a:headEnd/>
            <a:tailEnd/>
          </a:ln>
          <a:effectLst/>
        </p:spPr>
        <p:txBody>
          <a:bodyPr>
            <a:spAutoFit/>
          </a:bodyPr>
          <a:lstStyle/>
          <a:p>
            <a:pPr>
              <a:spcBef>
                <a:spcPct val="50000"/>
              </a:spcBef>
              <a:defRPr/>
            </a:pPr>
            <a:r>
              <a:rPr lang="en-US" altLang="zh-CN" sz="2400" b="1">
                <a:solidFill>
                  <a:srgbClr val="A50021"/>
                </a:solidFill>
                <a:effectLst>
                  <a:outerShdw blurRad="38100" dist="38100" dir="2700000" algn="tl">
                    <a:srgbClr val="000000"/>
                  </a:outerShdw>
                </a:effectLst>
                <a:latin typeface="宋体" pitchFamily="2" charset="-122"/>
              </a:rPr>
              <a:t>1</a:t>
            </a:r>
            <a:r>
              <a:rPr lang="zh-CN" altLang="en-US" sz="2400" b="1">
                <a:solidFill>
                  <a:srgbClr val="A50021"/>
                </a:solidFill>
                <a:effectLst>
                  <a:outerShdw blurRad="38100" dist="38100" dir="2700000" algn="tl">
                    <a:srgbClr val="000000"/>
                  </a:outerShdw>
                </a:effectLst>
                <a:latin typeface="宋体" pitchFamily="2" charset="-122"/>
              </a:rPr>
              <a:t>、</a:t>
            </a:r>
            <a:r>
              <a:rPr lang="en-US" altLang="zh-CN" sz="2400" b="1">
                <a:solidFill>
                  <a:srgbClr val="A50021"/>
                </a:solidFill>
                <a:effectLst>
                  <a:outerShdw blurRad="38100" dist="38100" dir="2700000" algn="tl">
                    <a:srgbClr val="000000"/>
                  </a:outerShdw>
                </a:effectLst>
                <a:latin typeface="宋体" pitchFamily="2" charset="-122"/>
              </a:rPr>
              <a:t>Rational Rose</a:t>
            </a:r>
            <a:r>
              <a:rPr lang="zh-CN" altLang="en-US" sz="2400" b="1">
                <a:solidFill>
                  <a:srgbClr val="A50021"/>
                </a:solidFill>
                <a:effectLst>
                  <a:outerShdw blurRad="38100" dist="38100" dir="2700000" algn="tl">
                    <a:srgbClr val="000000"/>
                  </a:outerShdw>
                </a:effectLst>
                <a:latin typeface="宋体" pitchFamily="2" charset="-122"/>
              </a:rPr>
              <a:t>的启动界面</a:t>
            </a:r>
          </a:p>
        </p:txBody>
      </p:sp>
      <p:pic>
        <p:nvPicPr>
          <p:cNvPr id="70662" name="Picture 5"/>
          <p:cNvPicPr>
            <a:picLocks noChangeAspect="1" noChangeArrowheads="1"/>
          </p:cNvPicPr>
          <p:nvPr/>
        </p:nvPicPr>
        <p:blipFill>
          <a:blip r:embed="rId2"/>
          <a:srcRect/>
          <a:stretch>
            <a:fillRect/>
          </a:stretch>
        </p:blipFill>
        <p:spPr bwMode="auto">
          <a:xfrm>
            <a:off x="4284663" y="1844675"/>
            <a:ext cx="4679950" cy="4575175"/>
          </a:xfrm>
          <a:prstGeom prst="rect">
            <a:avLst/>
          </a:prstGeom>
          <a:noFill/>
          <a:ln w="9525">
            <a:noFill/>
            <a:miter lim="800000"/>
            <a:headEnd/>
            <a:tailEnd/>
          </a:ln>
        </p:spPr>
      </p:pic>
      <p:sp>
        <p:nvSpPr>
          <p:cNvPr id="7" name="文本框 6">
            <a:extLst>
              <a:ext uri="{FF2B5EF4-FFF2-40B4-BE49-F238E27FC236}">
                <a16:creationId xmlns:a16="http://schemas.microsoft.com/office/drawing/2014/main" id="{26C5F05F-591C-45DD-A5E7-C933A6D2DB75}"/>
              </a:ext>
            </a:extLst>
          </p:cNvPr>
          <p:cNvSpPr txBox="1"/>
          <p:nvPr/>
        </p:nvSpPr>
        <p:spPr>
          <a:xfrm>
            <a:off x="7397750" y="6205538"/>
            <a:ext cx="1143000" cy="369332"/>
          </a:xfrm>
          <a:prstGeom prst="rect">
            <a:avLst/>
          </a:prstGeom>
          <a:noFill/>
        </p:spPr>
        <p:txBody>
          <a:bodyPr wrap="square" rtlCol="0">
            <a:spAutoFit/>
          </a:bodyPr>
          <a:lstStyle/>
          <a:p>
            <a:r>
              <a:rPr lang="en-US" altLang="zh-CN" b="1" dirty="0" err="1">
                <a:solidFill>
                  <a:srgbClr val="FF0000"/>
                </a:solidFill>
              </a:rPr>
              <a:t>ch</a:t>
            </a:r>
            <a:r>
              <a:rPr lang="en-US" altLang="zh-CN" b="1" dirty="0">
                <a:solidFill>
                  <a:srgbClr val="FF0000"/>
                </a:solidFill>
              </a:rPr>
              <a:t> 2</a:t>
            </a:r>
            <a:endParaRPr lang="en-US" b="1" dirty="0">
              <a:solidFill>
                <a:srgbClr val="FF0000"/>
              </a:solidFill>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p:txBody>
          <a:bodyPr/>
          <a:lstStyle/>
          <a:p>
            <a:r>
              <a:rPr lang="zh-CN" altLang="en-US"/>
              <a:t>启动</a:t>
            </a:r>
            <a:r>
              <a:rPr lang="en-US" altLang="zh-CN"/>
              <a:t>Rational Rose</a:t>
            </a:r>
            <a:endParaRPr lang="zh-CN" altLang="en-US"/>
          </a:p>
        </p:txBody>
      </p:sp>
      <p:sp>
        <p:nvSpPr>
          <p:cNvPr id="71683" name="灯片编号占位符 5"/>
          <p:cNvSpPr>
            <a:spLocks noGrp="1"/>
          </p:cNvSpPr>
          <p:nvPr>
            <p:ph type="sldNum" sz="quarter" idx="10"/>
          </p:nvPr>
        </p:nvSpPr>
        <p:spPr>
          <a:noFill/>
        </p:spPr>
        <p:txBody>
          <a:bodyPr/>
          <a:lstStyle/>
          <a:p>
            <a:fld id="{C0EC35B6-7FC2-4C8E-82C5-E6C3F5C4ED67}" type="slidenum">
              <a:rPr lang="zh-CN" altLang="en-US" smtClean="0"/>
              <a:pPr/>
              <a:t>73</a:t>
            </a:fld>
            <a:endParaRPr lang="en-US" altLang="zh-CN" dirty="0"/>
          </a:p>
        </p:txBody>
      </p:sp>
      <p:pic>
        <p:nvPicPr>
          <p:cNvPr id="71684" name="Picture 3"/>
          <p:cNvPicPr>
            <a:picLocks noChangeAspect="1" noChangeArrowheads="1"/>
          </p:cNvPicPr>
          <p:nvPr/>
        </p:nvPicPr>
        <p:blipFill>
          <a:blip r:embed="rId2"/>
          <a:srcRect/>
          <a:stretch>
            <a:fillRect/>
          </a:stretch>
        </p:blipFill>
        <p:spPr bwMode="auto">
          <a:xfrm>
            <a:off x="1066800" y="1611313"/>
            <a:ext cx="6858000" cy="4722812"/>
          </a:xfrm>
          <a:prstGeom prst="rect">
            <a:avLst/>
          </a:prstGeom>
          <a:noFill/>
          <a:ln w="9525">
            <a:noFill/>
            <a:miter lim="800000"/>
            <a:headEnd/>
            <a:tailEnd/>
          </a:ln>
        </p:spPr>
      </p:pic>
      <p:sp>
        <p:nvSpPr>
          <p:cNvPr id="5" name="文本框 4">
            <a:extLst>
              <a:ext uri="{FF2B5EF4-FFF2-40B4-BE49-F238E27FC236}">
                <a16:creationId xmlns:a16="http://schemas.microsoft.com/office/drawing/2014/main" id="{EAF9C531-F3B7-460C-9ECC-A585797175DD}"/>
              </a:ext>
            </a:extLst>
          </p:cNvPr>
          <p:cNvSpPr txBox="1"/>
          <p:nvPr/>
        </p:nvSpPr>
        <p:spPr>
          <a:xfrm>
            <a:off x="7397750" y="6205538"/>
            <a:ext cx="1143000" cy="369332"/>
          </a:xfrm>
          <a:prstGeom prst="rect">
            <a:avLst/>
          </a:prstGeom>
          <a:noFill/>
        </p:spPr>
        <p:txBody>
          <a:bodyPr wrap="square" rtlCol="0">
            <a:spAutoFit/>
          </a:bodyPr>
          <a:lstStyle/>
          <a:p>
            <a:r>
              <a:rPr lang="en-US" altLang="zh-CN" b="1" dirty="0" err="1">
                <a:solidFill>
                  <a:srgbClr val="FF0000"/>
                </a:solidFill>
              </a:rPr>
              <a:t>ch</a:t>
            </a:r>
            <a:r>
              <a:rPr lang="en-US" altLang="zh-CN" b="1" dirty="0">
                <a:solidFill>
                  <a:srgbClr val="FF0000"/>
                </a:solidFill>
              </a:rPr>
              <a:t> 2</a:t>
            </a:r>
            <a:endParaRPr lang="en-US" b="1" dirty="0">
              <a:solidFill>
                <a:srgbClr val="FF0000"/>
              </a:solidFill>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title"/>
          </p:nvPr>
        </p:nvSpPr>
        <p:spPr/>
        <p:txBody>
          <a:bodyPr/>
          <a:lstStyle/>
          <a:p>
            <a:endParaRPr lang="zh-CN" altLang="en-US"/>
          </a:p>
        </p:txBody>
      </p:sp>
      <p:sp>
        <p:nvSpPr>
          <p:cNvPr id="72707" name="Rectangle 3"/>
          <p:cNvSpPr>
            <a:spLocks noGrp="1" noChangeArrowheads="1"/>
          </p:cNvSpPr>
          <p:nvPr>
            <p:ph idx="1"/>
          </p:nvPr>
        </p:nvSpPr>
        <p:spPr>
          <a:xfrm>
            <a:off x="457200" y="1735138"/>
            <a:ext cx="8229600" cy="4395787"/>
          </a:xfrm>
        </p:spPr>
        <p:txBody>
          <a:bodyPr/>
          <a:lstStyle/>
          <a:p>
            <a:r>
              <a:rPr lang="en-US" altLang="zh-CN"/>
              <a:t>Create New Model</a:t>
            </a:r>
            <a:r>
              <a:rPr lang="zh-CN" altLang="en-US"/>
              <a:t>窗体中给出了许多开发语言的模型向导，开发者可以根据自己所采用的语言来进行选择</a:t>
            </a:r>
          </a:p>
          <a:p>
            <a:endParaRPr lang="zh-CN" altLang="en-US"/>
          </a:p>
          <a:p>
            <a:r>
              <a:rPr lang="zh-CN" altLang="en-US"/>
              <a:t>如果不需要特定的语言环境，单击</a:t>
            </a:r>
            <a:r>
              <a:rPr lang="en-US" altLang="zh-CN"/>
              <a:t>Cancel</a:t>
            </a:r>
            <a:r>
              <a:rPr lang="zh-CN" altLang="en-US"/>
              <a:t>就可以直接进入主界面</a:t>
            </a:r>
          </a:p>
          <a:p>
            <a:endParaRPr lang="zh-CN" altLang="en-US"/>
          </a:p>
        </p:txBody>
      </p:sp>
      <p:sp>
        <p:nvSpPr>
          <p:cNvPr id="72708" name="灯片编号占位符 5"/>
          <p:cNvSpPr>
            <a:spLocks noGrp="1"/>
          </p:cNvSpPr>
          <p:nvPr>
            <p:ph type="sldNum" sz="quarter" idx="10"/>
          </p:nvPr>
        </p:nvSpPr>
        <p:spPr>
          <a:noFill/>
        </p:spPr>
        <p:txBody>
          <a:bodyPr/>
          <a:lstStyle/>
          <a:p>
            <a:fld id="{AEBDAAF6-96D5-46E1-B932-50DAFF4B15BA}" type="slidenum">
              <a:rPr lang="zh-CN" altLang="en-US" smtClean="0"/>
              <a:pPr/>
              <a:t>74</a:t>
            </a:fld>
            <a:endParaRPr lang="en-US" altLang="zh-CN" dirty="0"/>
          </a:p>
        </p:txBody>
      </p:sp>
      <p:sp>
        <p:nvSpPr>
          <p:cNvPr id="5" name="文本框 4">
            <a:extLst>
              <a:ext uri="{FF2B5EF4-FFF2-40B4-BE49-F238E27FC236}">
                <a16:creationId xmlns:a16="http://schemas.microsoft.com/office/drawing/2014/main" id="{B8003E3A-28BF-40A6-9D65-BA0A2E405258}"/>
              </a:ext>
            </a:extLst>
          </p:cNvPr>
          <p:cNvSpPr txBox="1"/>
          <p:nvPr/>
        </p:nvSpPr>
        <p:spPr>
          <a:xfrm>
            <a:off x="7397750" y="6205538"/>
            <a:ext cx="1143000" cy="369332"/>
          </a:xfrm>
          <a:prstGeom prst="rect">
            <a:avLst/>
          </a:prstGeom>
          <a:noFill/>
        </p:spPr>
        <p:txBody>
          <a:bodyPr wrap="square" rtlCol="0">
            <a:spAutoFit/>
          </a:bodyPr>
          <a:lstStyle/>
          <a:p>
            <a:r>
              <a:rPr lang="en-US" altLang="zh-CN" b="1" dirty="0" err="1">
                <a:solidFill>
                  <a:srgbClr val="FF0000"/>
                </a:solidFill>
              </a:rPr>
              <a:t>ch</a:t>
            </a:r>
            <a:r>
              <a:rPr lang="en-US" altLang="zh-CN" b="1" dirty="0">
                <a:solidFill>
                  <a:srgbClr val="FF0000"/>
                </a:solidFill>
              </a:rPr>
              <a:t> 2</a:t>
            </a:r>
            <a:endParaRPr lang="en-US" b="1" dirty="0">
              <a:solidFill>
                <a:srgbClr val="FF0000"/>
              </a:solidFill>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ChangeArrowheads="1"/>
          </p:cNvSpPr>
          <p:nvPr>
            <p:ph type="title"/>
          </p:nvPr>
        </p:nvSpPr>
        <p:spPr>
          <a:xfrm>
            <a:off x="457200" y="368300"/>
            <a:ext cx="8229600" cy="677863"/>
          </a:xfrm>
        </p:spPr>
        <p:txBody>
          <a:bodyPr/>
          <a:lstStyle/>
          <a:p>
            <a:r>
              <a:rPr lang="en-US" altLang="zh-CN"/>
              <a:t>Rational Rose</a:t>
            </a:r>
            <a:r>
              <a:rPr lang="zh-CN" altLang="en-US"/>
              <a:t>主界面</a:t>
            </a:r>
          </a:p>
        </p:txBody>
      </p:sp>
      <p:sp>
        <p:nvSpPr>
          <p:cNvPr id="73731" name="Rectangle 3"/>
          <p:cNvSpPr>
            <a:spLocks noGrp="1" noChangeArrowheads="1"/>
          </p:cNvSpPr>
          <p:nvPr>
            <p:ph idx="1"/>
          </p:nvPr>
        </p:nvSpPr>
        <p:spPr/>
        <p:txBody>
          <a:bodyPr/>
          <a:lstStyle/>
          <a:p>
            <a:endParaRPr lang="zh-CN" altLang="en-US"/>
          </a:p>
        </p:txBody>
      </p:sp>
      <p:sp>
        <p:nvSpPr>
          <p:cNvPr id="73732" name="灯片编号占位符 5"/>
          <p:cNvSpPr>
            <a:spLocks noGrp="1"/>
          </p:cNvSpPr>
          <p:nvPr>
            <p:ph type="sldNum" sz="quarter" idx="10"/>
          </p:nvPr>
        </p:nvSpPr>
        <p:spPr>
          <a:noFill/>
        </p:spPr>
        <p:txBody>
          <a:bodyPr/>
          <a:lstStyle/>
          <a:p>
            <a:fld id="{90B2E1D6-701F-4747-9EBB-78EB18C2CAA0}" type="slidenum">
              <a:rPr lang="zh-CN" altLang="en-US" smtClean="0"/>
              <a:pPr/>
              <a:t>75</a:t>
            </a:fld>
            <a:endParaRPr lang="en-US" altLang="zh-CN" dirty="0"/>
          </a:p>
        </p:txBody>
      </p:sp>
      <p:pic>
        <p:nvPicPr>
          <p:cNvPr id="73733" name="Picture 4"/>
          <p:cNvPicPr>
            <a:picLocks noChangeAspect="1" noChangeArrowheads="1"/>
          </p:cNvPicPr>
          <p:nvPr/>
        </p:nvPicPr>
        <p:blipFill>
          <a:blip r:embed="rId2"/>
          <a:srcRect/>
          <a:stretch>
            <a:fillRect/>
          </a:stretch>
        </p:blipFill>
        <p:spPr bwMode="auto">
          <a:xfrm>
            <a:off x="0" y="1143000"/>
            <a:ext cx="9144000" cy="5603875"/>
          </a:xfrm>
          <a:prstGeom prst="rect">
            <a:avLst/>
          </a:prstGeom>
          <a:noFill/>
          <a:ln w="9525">
            <a:noFill/>
            <a:miter lim="800000"/>
            <a:headEnd/>
            <a:tailEnd/>
          </a:ln>
        </p:spPr>
      </p:pic>
      <p:sp>
        <p:nvSpPr>
          <p:cNvPr id="6" name="文本框 5">
            <a:extLst>
              <a:ext uri="{FF2B5EF4-FFF2-40B4-BE49-F238E27FC236}">
                <a16:creationId xmlns:a16="http://schemas.microsoft.com/office/drawing/2014/main" id="{EB9243A3-00D0-4C28-8405-40A2F67A2EB0}"/>
              </a:ext>
            </a:extLst>
          </p:cNvPr>
          <p:cNvSpPr txBox="1"/>
          <p:nvPr/>
        </p:nvSpPr>
        <p:spPr>
          <a:xfrm>
            <a:off x="7397750" y="6205538"/>
            <a:ext cx="1143000" cy="369332"/>
          </a:xfrm>
          <a:prstGeom prst="rect">
            <a:avLst/>
          </a:prstGeom>
          <a:noFill/>
        </p:spPr>
        <p:txBody>
          <a:bodyPr wrap="square" rtlCol="0">
            <a:spAutoFit/>
          </a:bodyPr>
          <a:lstStyle/>
          <a:p>
            <a:r>
              <a:rPr lang="en-US" altLang="zh-CN" b="1" dirty="0" err="1">
                <a:solidFill>
                  <a:srgbClr val="FF0000"/>
                </a:solidFill>
              </a:rPr>
              <a:t>ch</a:t>
            </a:r>
            <a:r>
              <a:rPr lang="en-US" altLang="zh-CN" b="1" dirty="0">
                <a:solidFill>
                  <a:srgbClr val="FF0000"/>
                </a:solidFill>
              </a:rPr>
              <a:t> 2</a:t>
            </a:r>
            <a:endParaRPr lang="en-US" b="1" dirty="0">
              <a:solidFill>
                <a:srgbClr val="FF0000"/>
              </a:solidFill>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灯片编号占位符 5"/>
          <p:cNvSpPr>
            <a:spLocks noGrp="1"/>
          </p:cNvSpPr>
          <p:nvPr>
            <p:ph type="sldNum" sz="quarter" idx="10"/>
          </p:nvPr>
        </p:nvSpPr>
        <p:spPr>
          <a:noFill/>
        </p:spPr>
        <p:txBody>
          <a:bodyPr/>
          <a:lstStyle/>
          <a:p>
            <a:fld id="{D6A9F03A-B242-43D1-9C9F-661D0E51CFA4}" type="slidenum">
              <a:rPr lang="zh-CN" altLang="en-US" smtClean="0"/>
              <a:pPr/>
              <a:t>76</a:t>
            </a:fld>
            <a:endParaRPr lang="en-US" altLang="zh-CN" dirty="0"/>
          </a:p>
        </p:txBody>
      </p:sp>
      <p:sp>
        <p:nvSpPr>
          <p:cNvPr id="578562" name="Text Box 2"/>
          <p:cNvSpPr txBox="1">
            <a:spLocks noChangeArrowheads="1"/>
          </p:cNvSpPr>
          <p:nvPr/>
        </p:nvSpPr>
        <p:spPr bwMode="auto">
          <a:xfrm>
            <a:off x="609600" y="1125538"/>
            <a:ext cx="4724400" cy="528637"/>
          </a:xfrm>
          <a:prstGeom prst="rect">
            <a:avLst/>
          </a:prstGeom>
          <a:solidFill>
            <a:schemeClr val="accent1"/>
          </a:solidFill>
          <a:ln w="9525" algn="ctr">
            <a:solidFill>
              <a:schemeClr val="bg2"/>
            </a:solidFill>
            <a:miter lim="800000"/>
            <a:headEnd/>
            <a:tailEnd/>
          </a:ln>
          <a:effectLst/>
        </p:spPr>
        <p:txBody>
          <a:bodyPr>
            <a:spAutoFit/>
          </a:bodyPr>
          <a:lstStyle/>
          <a:p>
            <a:pPr>
              <a:spcBef>
                <a:spcPct val="50000"/>
              </a:spcBef>
              <a:defRPr/>
            </a:pPr>
            <a:r>
              <a:rPr lang="zh-CN" altLang="en-US" sz="2800" b="1" i="1">
                <a:solidFill>
                  <a:srgbClr val="A50021"/>
                </a:solidFill>
                <a:effectLst>
                  <a:outerShdw blurRad="38100" dist="38100" dir="2700000" algn="tl">
                    <a:srgbClr val="000000"/>
                  </a:outerShdw>
                </a:effectLst>
                <a:latin typeface="宋体" pitchFamily="2" charset="-122"/>
              </a:rPr>
              <a:t>三、 </a:t>
            </a:r>
            <a:r>
              <a:rPr lang="en-US" altLang="zh-CN" sz="2800" b="1" i="1">
                <a:solidFill>
                  <a:srgbClr val="A50021"/>
                </a:solidFill>
                <a:effectLst>
                  <a:outerShdw blurRad="38100" dist="38100" dir="2700000" algn="tl">
                    <a:srgbClr val="000000"/>
                  </a:outerShdw>
                </a:effectLst>
                <a:latin typeface="宋体" pitchFamily="2" charset="-122"/>
              </a:rPr>
              <a:t>Rational Rose</a:t>
            </a:r>
            <a:r>
              <a:rPr lang="zh-CN" altLang="en-US" sz="2800" b="1" i="1">
                <a:solidFill>
                  <a:srgbClr val="A50021"/>
                </a:solidFill>
                <a:effectLst>
                  <a:outerShdw blurRad="38100" dist="38100" dir="2700000" algn="tl">
                    <a:srgbClr val="000000"/>
                  </a:outerShdw>
                </a:effectLst>
                <a:latin typeface="宋体" pitchFamily="2" charset="-122"/>
              </a:rPr>
              <a:t>的使用 </a:t>
            </a:r>
          </a:p>
        </p:txBody>
      </p:sp>
      <p:sp>
        <p:nvSpPr>
          <p:cNvPr id="74756" name="Rectangle 3"/>
          <p:cNvSpPr>
            <a:spLocks noChangeArrowheads="1"/>
          </p:cNvSpPr>
          <p:nvPr/>
        </p:nvSpPr>
        <p:spPr bwMode="auto">
          <a:xfrm>
            <a:off x="684213" y="3076575"/>
            <a:ext cx="8208962" cy="1495425"/>
          </a:xfrm>
          <a:prstGeom prst="rect">
            <a:avLst/>
          </a:prstGeom>
          <a:noFill/>
          <a:ln w="9525" algn="ctr">
            <a:noFill/>
            <a:miter lim="800000"/>
            <a:headEnd/>
            <a:tailEnd/>
          </a:ln>
        </p:spPr>
        <p:txBody>
          <a:bodyPr>
            <a:spAutoFit/>
          </a:bodyPr>
          <a:lstStyle/>
          <a:p>
            <a:r>
              <a:rPr kumimoji="1" lang="zh-CN" altLang="en-US" sz="2000">
                <a:solidFill>
                  <a:srgbClr val="FFCCFF"/>
                </a:solidFill>
                <a:latin typeface="黑体" pitchFamily="2" charset="-122"/>
                <a:ea typeface="黑体" pitchFamily="2" charset="-122"/>
              </a:rPr>
              <a:t>    </a:t>
            </a:r>
            <a:r>
              <a:rPr kumimoji="1" lang="zh-CN" altLang="en-US">
                <a:latin typeface="楷体_GB2312" pitchFamily="49" charset="-122"/>
                <a:ea typeface="楷体_GB2312" pitchFamily="49" charset="-122"/>
              </a:rPr>
              <a:t>标题栏可以显示当前正在工作的模型文件名称。</a:t>
            </a:r>
          </a:p>
          <a:p>
            <a:r>
              <a:rPr kumimoji="1" lang="zh-CN" altLang="en-US">
                <a:latin typeface="楷体_GB2312" pitchFamily="49" charset="-122"/>
                <a:ea typeface="楷体_GB2312" pitchFamily="49" charset="-122"/>
              </a:rPr>
              <a:t>    对于刚刚新建还未被保存的模型名称使用</a:t>
            </a:r>
            <a:r>
              <a:rPr kumimoji="1" lang="zh-CN" altLang="en-US">
                <a:latin typeface="Times New Roman" pitchFamily="18" charset="0"/>
                <a:ea typeface="楷体_GB2312" pitchFamily="49" charset="-122"/>
              </a:rPr>
              <a:t>“</a:t>
            </a:r>
            <a:r>
              <a:rPr kumimoji="1" lang="en-US" altLang="zh-CN">
                <a:latin typeface="楷体_GB2312" pitchFamily="49" charset="-122"/>
                <a:ea typeface="楷体_GB2312" pitchFamily="49" charset="-122"/>
              </a:rPr>
              <a:t>untitled</a:t>
            </a:r>
            <a:r>
              <a:rPr kumimoji="1" lang="en-US" altLang="zh-CN">
                <a:latin typeface="Times New Roman" pitchFamily="18" charset="0"/>
                <a:ea typeface="楷体_GB2312" pitchFamily="49" charset="-122"/>
              </a:rPr>
              <a:t>”</a:t>
            </a:r>
            <a:r>
              <a:rPr kumimoji="1" lang="zh-CN" altLang="en-US">
                <a:latin typeface="楷体_GB2312" pitchFamily="49" charset="-122"/>
                <a:ea typeface="楷体_GB2312" pitchFamily="49" charset="-122"/>
              </a:rPr>
              <a:t>表示。此外，标题栏还可以显示当前正在编辑的图的名称和位置，如 </a:t>
            </a:r>
            <a:r>
              <a:rPr kumimoji="1" lang="en-US" altLang="zh-CN">
                <a:latin typeface="楷体_GB2312" pitchFamily="49" charset="-122"/>
                <a:ea typeface="楷体_GB2312" pitchFamily="49" charset="-122"/>
              </a:rPr>
              <a:t>Class Diagram</a:t>
            </a:r>
            <a:r>
              <a:rPr kumimoji="1" lang="zh-CN" altLang="en-US">
                <a:latin typeface="楷体_GB2312" pitchFamily="49" charset="-122"/>
                <a:ea typeface="楷体_GB2312" pitchFamily="49" charset="-122"/>
              </a:rPr>
              <a:t>：</a:t>
            </a:r>
            <a:r>
              <a:rPr kumimoji="1" lang="en-US" altLang="zh-CN">
                <a:latin typeface="楷体_GB2312" pitchFamily="49" charset="-122"/>
                <a:ea typeface="楷体_GB2312" pitchFamily="49" charset="-122"/>
              </a:rPr>
              <a:t>Logical View / Main </a:t>
            </a:r>
            <a:r>
              <a:rPr kumimoji="1" lang="zh-CN" altLang="en-US">
                <a:latin typeface="楷体_GB2312" pitchFamily="49" charset="-122"/>
                <a:ea typeface="楷体_GB2312" pitchFamily="49" charset="-122"/>
              </a:rPr>
              <a:t>代表的是在</a:t>
            </a:r>
            <a:r>
              <a:rPr kumimoji="1" lang="en-US" altLang="zh-CN">
                <a:latin typeface="楷体_GB2312" pitchFamily="49" charset="-122"/>
                <a:ea typeface="楷体_GB2312" pitchFamily="49" charset="-122"/>
              </a:rPr>
              <a:t>Logical View</a:t>
            </a:r>
            <a:r>
              <a:rPr kumimoji="1" lang="zh-CN" altLang="en-US">
                <a:latin typeface="楷体_GB2312" pitchFamily="49" charset="-122"/>
                <a:ea typeface="楷体_GB2312" pitchFamily="49" charset="-122"/>
              </a:rPr>
              <a:t>（逻辑视图）下创建的名称为</a:t>
            </a:r>
            <a:r>
              <a:rPr kumimoji="1" lang="en-US" altLang="zh-CN">
                <a:latin typeface="楷体_GB2312" pitchFamily="49" charset="-122"/>
                <a:ea typeface="楷体_GB2312" pitchFamily="49" charset="-122"/>
              </a:rPr>
              <a:t>Main</a:t>
            </a:r>
            <a:r>
              <a:rPr kumimoji="1" lang="zh-CN" altLang="en-US">
                <a:latin typeface="楷体_GB2312" pitchFamily="49" charset="-122"/>
                <a:ea typeface="楷体_GB2312" pitchFamily="49" charset="-122"/>
              </a:rPr>
              <a:t>的</a:t>
            </a:r>
            <a:r>
              <a:rPr kumimoji="1" lang="en-US" altLang="zh-CN">
                <a:latin typeface="楷体_GB2312" pitchFamily="49" charset="-122"/>
                <a:ea typeface="楷体_GB2312" pitchFamily="49" charset="-122"/>
              </a:rPr>
              <a:t>Class Diagram</a:t>
            </a:r>
            <a:r>
              <a:rPr kumimoji="1" lang="zh-CN" altLang="en-US">
                <a:latin typeface="楷体_GB2312" pitchFamily="49" charset="-122"/>
                <a:ea typeface="楷体_GB2312" pitchFamily="49" charset="-122"/>
              </a:rPr>
              <a:t>（类图）。</a:t>
            </a:r>
          </a:p>
        </p:txBody>
      </p:sp>
      <p:sp>
        <p:nvSpPr>
          <p:cNvPr id="578564" name="Text Box 4"/>
          <p:cNvSpPr txBox="1">
            <a:spLocks noChangeArrowheads="1"/>
          </p:cNvSpPr>
          <p:nvPr/>
        </p:nvSpPr>
        <p:spPr bwMode="auto">
          <a:xfrm>
            <a:off x="685800" y="1981200"/>
            <a:ext cx="4356100" cy="457200"/>
          </a:xfrm>
          <a:prstGeom prst="rect">
            <a:avLst/>
          </a:prstGeom>
          <a:solidFill>
            <a:srgbClr val="FFDF79"/>
          </a:solidFill>
          <a:ln w="9525" algn="ctr">
            <a:noFill/>
            <a:miter lim="800000"/>
            <a:headEnd/>
            <a:tailEnd/>
          </a:ln>
          <a:effectLst/>
        </p:spPr>
        <p:txBody>
          <a:bodyPr>
            <a:spAutoFit/>
          </a:bodyPr>
          <a:lstStyle/>
          <a:p>
            <a:pPr>
              <a:spcBef>
                <a:spcPct val="50000"/>
              </a:spcBef>
              <a:defRPr/>
            </a:pPr>
            <a:r>
              <a:rPr lang="en-US" altLang="zh-CN" sz="2400" b="1">
                <a:solidFill>
                  <a:srgbClr val="A50021"/>
                </a:solidFill>
                <a:effectLst>
                  <a:outerShdw blurRad="38100" dist="38100" dir="2700000" algn="tl">
                    <a:srgbClr val="000000"/>
                  </a:outerShdw>
                </a:effectLst>
                <a:latin typeface="宋体" pitchFamily="2" charset="-122"/>
              </a:rPr>
              <a:t>2</a:t>
            </a:r>
            <a:r>
              <a:rPr lang="zh-CN" altLang="en-US" sz="2400" b="1">
                <a:solidFill>
                  <a:srgbClr val="A50021"/>
                </a:solidFill>
                <a:effectLst>
                  <a:outerShdw blurRad="38100" dist="38100" dir="2700000" algn="tl">
                    <a:srgbClr val="000000"/>
                  </a:outerShdw>
                </a:effectLst>
                <a:latin typeface="宋体" pitchFamily="2" charset="-122"/>
              </a:rPr>
              <a:t>、</a:t>
            </a:r>
            <a:r>
              <a:rPr lang="en-US" altLang="zh-CN" sz="2400" b="1">
                <a:solidFill>
                  <a:srgbClr val="A50021"/>
                </a:solidFill>
                <a:effectLst>
                  <a:outerShdw blurRad="38100" dist="38100" dir="2700000" algn="tl">
                    <a:srgbClr val="000000"/>
                  </a:outerShdw>
                </a:effectLst>
                <a:latin typeface="宋体" pitchFamily="2" charset="-122"/>
              </a:rPr>
              <a:t>Rational Rose</a:t>
            </a:r>
            <a:r>
              <a:rPr lang="zh-CN" altLang="en-US" sz="2400" b="1">
                <a:solidFill>
                  <a:srgbClr val="A50021"/>
                </a:solidFill>
                <a:effectLst>
                  <a:outerShdw blurRad="38100" dist="38100" dir="2700000" algn="tl">
                    <a:srgbClr val="000000"/>
                  </a:outerShdw>
                </a:effectLst>
                <a:latin typeface="宋体" pitchFamily="2" charset="-122"/>
              </a:rPr>
              <a:t>的操作界面</a:t>
            </a:r>
          </a:p>
        </p:txBody>
      </p:sp>
      <p:sp>
        <p:nvSpPr>
          <p:cNvPr id="74758" name="Text Box 5"/>
          <p:cNvSpPr txBox="1">
            <a:spLocks noChangeArrowheads="1"/>
          </p:cNvSpPr>
          <p:nvPr/>
        </p:nvSpPr>
        <p:spPr bwMode="auto">
          <a:xfrm>
            <a:off x="-5595" y="2743201"/>
            <a:ext cx="677108" cy="1524000"/>
          </a:xfrm>
          <a:prstGeom prst="rect">
            <a:avLst/>
          </a:prstGeom>
          <a:solidFill>
            <a:schemeClr val="bg2"/>
          </a:solidFill>
          <a:ln w="9525">
            <a:noFill/>
            <a:miter lim="800000"/>
            <a:headEnd/>
            <a:tailEnd/>
          </a:ln>
        </p:spPr>
        <p:txBody>
          <a:bodyPr vert="eaVert" wrap="square">
            <a:spAutoFit/>
          </a:bodyPr>
          <a:lstStyle/>
          <a:p>
            <a:pPr>
              <a:spcBef>
                <a:spcPct val="50000"/>
              </a:spcBef>
            </a:pPr>
            <a:r>
              <a:rPr kumimoji="1" lang="zh-CN" altLang="en-US" sz="3200" b="1">
                <a:solidFill>
                  <a:srgbClr val="A50021"/>
                </a:solidFill>
                <a:latin typeface="楷体_GB2312" pitchFamily="49" charset="-122"/>
                <a:ea typeface="楷体_GB2312" pitchFamily="49" charset="-122"/>
              </a:rPr>
              <a:t>标题栏</a:t>
            </a:r>
          </a:p>
        </p:txBody>
      </p:sp>
      <p:pic>
        <p:nvPicPr>
          <p:cNvPr id="74759" name="Picture 6"/>
          <p:cNvPicPr>
            <a:picLocks noChangeAspect="1" noChangeArrowheads="1"/>
          </p:cNvPicPr>
          <p:nvPr/>
        </p:nvPicPr>
        <p:blipFill>
          <a:blip r:embed="rId2"/>
          <a:srcRect/>
          <a:stretch>
            <a:fillRect/>
          </a:stretch>
        </p:blipFill>
        <p:spPr bwMode="auto">
          <a:xfrm>
            <a:off x="539750" y="4845050"/>
            <a:ext cx="8489950" cy="184150"/>
          </a:xfrm>
          <a:prstGeom prst="rect">
            <a:avLst/>
          </a:prstGeom>
          <a:noFill/>
          <a:ln w="9525">
            <a:noFill/>
            <a:miter lim="800000"/>
            <a:headEnd/>
            <a:tailEnd/>
          </a:ln>
        </p:spPr>
      </p:pic>
      <p:sp>
        <p:nvSpPr>
          <p:cNvPr id="8" name="文本框 7">
            <a:extLst>
              <a:ext uri="{FF2B5EF4-FFF2-40B4-BE49-F238E27FC236}">
                <a16:creationId xmlns:a16="http://schemas.microsoft.com/office/drawing/2014/main" id="{6EDAD4F2-B634-487E-892E-C7D18873FBC2}"/>
              </a:ext>
            </a:extLst>
          </p:cNvPr>
          <p:cNvSpPr txBox="1"/>
          <p:nvPr/>
        </p:nvSpPr>
        <p:spPr>
          <a:xfrm>
            <a:off x="7397750" y="6205538"/>
            <a:ext cx="1143000" cy="369332"/>
          </a:xfrm>
          <a:prstGeom prst="rect">
            <a:avLst/>
          </a:prstGeom>
          <a:noFill/>
        </p:spPr>
        <p:txBody>
          <a:bodyPr wrap="square" rtlCol="0">
            <a:spAutoFit/>
          </a:bodyPr>
          <a:lstStyle/>
          <a:p>
            <a:r>
              <a:rPr lang="en-US" altLang="zh-CN" b="1" dirty="0" err="1">
                <a:solidFill>
                  <a:srgbClr val="FF0000"/>
                </a:solidFill>
              </a:rPr>
              <a:t>ch</a:t>
            </a:r>
            <a:r>
              <a:rPr lang="en-US" altLang="zh-CN" b="1" dirty="0">
                <a:solidFill>
                  <a:srgbClr val="FF0000"/>
                </a:solidFill>
              </a:rPr>
              <a:t> 2</a:t>
            </a:r>
            <a:endParaRPr lang="en-US" b="1" dirty="0">
              <a:solidFill>
                <a:srgbClr val="FF0000"/>
              </a:solidFill>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灯片编号占位符 5"/>
          <p:cNvSpPr>
            <a:spLocks noGrp="1"/>
          </p:cNvSpPr>
          <p:nvPr>
            <p:ph type="sldNum" sz="quarter" idx="10"/>
          </p:nvPr>
        </p:nvSpPr>
        <p:spPr>
          <a:noFill/>
        </p:spPr>
        <p:txBody>
          <a:bodyPr/>
          <a:lstStyle/>
          <a:p>
            <a:fld id="{39299B13-A01A-4A1B-9077-157686840CD7}" type="slidenum">
              <a:rPr lang="zh-CN" altLang="en-US" smtClean="0"/>
              <a:pPr/>
              <a:t>77</a:t>
            </a:fld>
            <a:endParaRPr lang="en-US" altLang="zh-CN" dirty="0"/>
          </a:p>
        </p:txBody>
      </p:sp>
      <p:sp>
        <p:nvSpPr>
          <p:cNvPr id="579586" name="Text Box 2"/>
          <p:cNvSpPr txBox="1">
            <a:spLocks noChangeArrowheads="1"/>
          </p:cNvSpPr>
          <p:nvPr/>
        </p:nvSpPr>
        <p:spPr bwMode="auto">
          <a:xfrm>
            <a:off x="568325" y="1147763"/>
            <a:ext cx="4765675" cy="528637"/>
          </a:xfrm>
          <a:prstGeom prst="rect">
            <a:avLst/>
          </a:prstGeom>
          <a:solidFill>
            <a:schemeClr val="accent1"/>
          </a:solidFill>
          <a:ln w="9525" algn="ctr">
            <a:solidFill>
              <a:schemeClr val="bg2"/>
            </a:solidFill>
            <a:miter lim="800000"/>
            <a:headEnd/>
            <a:tailEnd/>
          </a:ln>
          <a:effectLst/>
        </p:spPr>
        <p:txBody>
          <a:bodyPr>
            <a:spAutoFit/>
          </a:bodyPr>
          <a:lstStyle/>
          <a:p>
            <a:pPr>
              <a:spcBef>
                <a:spcPct val="50000"/>
              </a:spcBef>
              <a:defRPr/>
            </a:pPr>
            <a:r>
              <a:rPr lang="zh-CN" altLang="en-US" sz="2800" b="1" i="1">
                <a:solidFill>
                  <a:srgbClr val="A50021"/>
                </a:solidFill>
                <a:effectLst>
                  <a:outerShdw blurRad="38100" dist="38100" dir="2700000" algn="tl">
                    <a:srgbClr val="000000"/>
                  </a:outerShdw>
                </a:effectLst>
                <a:latin typeface="宋体" pitchFamily="2" charset="-122"/>
              </a:rPr>
              <a:t>三、 </a:t>
            </a:r>
            <a:r>
              <a:rPr lang="en-US" altLang="zh-CN" sz="2800" b="1" i="1">
                <a:solidFill>
                  <a:srgbClr val="A50021"/>
                </a:solidFill>
                <a:effectLst>
                  <a:outerShdw blurRad="38100" dist="38100" dir="2700000" algn="tl">
                    <a:srgbClr val="000000"/>
                  </a:outerShdw>
                </a:effectLst>
                <a:latin typeface="宋体" pitchFamily="2" charset="-122"/>
              </a:rPr>
              <a:t>Rational Rose</a:t>
            </a:r>
            <a:r>
              <a:rPr lang="zh-CN" altLang="en-US" sz="2800" b="1" i="1">
                <a:solidFill>
                  <a:srgbClr val="A50021"/>
                </a:solidFill>
                <a:effectLst>
                  <a:outerShdw blurRad="38100" dist="38100" dir="2700000" algn="tl">
                    <a:srgbClr val="000000"/>
                  </a:outerShdw>
                </a:effectLst>
                <a:latin typeface="宋体" pitchFamily="2" charset="-122"/>
              </a:rPr>
              <a:t>的使用 </a:t>
            </a:r>
          </a:p>
        </p:txBody>
      </p:sp>
      <p:sp>
        <p:nvSpPr>
          <p:cNvPr id="75780" name="Rectangle 3"/>
          <p:cNvSpPr>
            <a:spLocks noChangeArrowheads="1"/>
          </p:cNvSpPr>
          <p:nvPr/>
        </p:nvSpPr>
        <p:spPr bwMode="auto">
          <a:xfrm>
            <a:off x="684213" y="2514600"/>
            <a:ext cx="8208962" cy="3692525"/>
          </a:xfrm>
          <a:prstGeom prst="rect">
            <a:avLst/>
          </a:prstGeom>
          <a:noFill/>
          <a:ln w="9525" algn="ctr">
            <a:noFill/>
            <a:miter lim="800000"/>
            <a:headEnd/>
            <a:tailEnd/>
          </a:ln>
        </p:spPr>
        <p:txBody>
          <a:bodyPr>
            <a:spAutoFit/>
          </a:bodyPr>
          <a:lstStyle/>
          <a:p>
            <a:r>
              <a:rPr kumimoji="1" lang="zh-CN" altLang="en-US" sz="2000">
                <a:solidFill>
                  <a:srgbClr val="FFCCFF"/>
                </a:solidFill>
                <a:latin typeface="黑体" pitchFamily="2" charset="-122"/>
                <a:ea typeface="黑体" pitchFamily="2" charset="-122"/>
              </a:rPr>
              <a:t>    </a:t>
            </a:r>
            <a:r>
              <a:rPr kumimoji="1" lang="zh-CN" altLang="en-US">
                <a:latin typeface="楷体_GB2312" pitchFamily="49" charset="-122"/>
                <a:ea typeface="楷体_GB2312" pitchFamily="49" charset="-122"/>
              </a:rPr>
              <a:t>在菜单栏中包含了所有在</a:t>
            </a:r>
            <a:r>
              <a:rPr kumimoji="1" lang="en-US" altLang="zh-CN">
                <a:latin typeface="楷体_GB2312" pitchFamily="49" charset="-122"/>
                <a:ea typeface="楷体_GB2312" pitchFamily="49" charset="-122"/>
              </a:rPr>
              <a:t>Rational Rose 2003 </a:t>
            </a:r>
            <a:r>
              <a:rPr kumimoji="1" lang="zh-CN" altLang="en-US">
                <a:latin typeface="楷体_GB2312" pitchFamily="49" charset="-122"/>
                <a:ea typeface="楷体_GB2312" pitchFamily="49" charset="-122"/>
              </a:rPr>
              <a:t>中可以进行的操作，一级菜单共有项，分别是</a:t>
            </a:r>
          </a:p>
          <a:p>
            <a:r>
              <a:rPr kumimoji="1" lang="zh-CN" altLang="en-US">
                <a:latin typeface="楷体_GB2312" pitchFamily="49" charset="-122"/>
                <a:ea typeface="楷体_GB2312" pitchFamily="49" charset="-122"/>
              </a:rPr>
              <a:t>    </a:t>
            </a:r>
            <a:r>
              <a:rPr kumimoji="1" lang="zh-CN" altLang="en-US">
                <a:latin typeface="Times New Roman" pitchFamily="18" charset="0"/>
                <a:ea typeface="楷体_GB2312" pitchFamily="49" charset="-122"/>
              </a:rPr>
              <a:t>“</a:t>
            </a:r>
            <a:r>
              <a:rPr kumimoji="1" lang="en-US" altLang="zh-CN">
                <a:latin typeface="楷体_GB2312" pitchFamily="49" charset="-122"/>
                <a:ea typeface="楷体_GB2312" pitchFamily="49" charset="-122"/>
              </a:rPr>
              <a:t>File</a:t>
            </a:r>
            <a:r>
              <a:rPr kumimoji="1" lang="en-US" altLang="zh-CN">
                <a:latin typeface="Times New Roman" pitchFamily="18" charset="0"/>
                <a:ea typeface="楷体_GB2312" pitchFamily="49" charset="-122"/>
              </a:rPr>
              <a:t>”</a:t>
            </a:r>
            <a:r>
              <a:rPr kumimoji="1" lang="zh-CN" altLang="en-US">
                <a:latin typeface="楷体_GB2312" pitchFamily="49" charset="-122"/>
                <a:ea typeface="楷体_GB2312" pitchFamily="49" charset="-122"/>
              </a:rPr>
              <a:t>（文件）</a:t>
            </a:r>
          </a:p>
          <a:p>
            <a:r>
              <a:rPr kumimoji="1" lang="zh-CN" altLang="en-US">
                <a:latin typeface="楷体_GB2312" pitchFamily="49" charset="-122"/>
                <a:ea typeface="楷体_GB2312" pitchFamily="49" charset="-122"/>
              </a:rPr>
              <a:t>    </a:t>
            </a:r>
            <a:r>
              <a:rPr kumimoji="1" lang="zh-CN" altLang="en-US">
                <a:latin typeface="Times New Roman" pitchFamily="18" charset="0"/>
                <a:ea typeface="楷体_GB2312" pitchFamily="49" charset="-122"/>
              </a:rPr>
              <a:t>“</a:t>
            </a:r>
            <a:r>
              <a:rPr kumimoji="1" lang="en-US" altLang="zh-CN">
                <a:latin typeface="楷体_GB2312" pitchFamily="49" charset="-122"/>
                <a:ea typeface="楷体_GB2312" pitchFamily="49" charset="-122"/>
              </a:rPr>
              <a:t>Edit</a:t>
            </a:r>
            <a:r>
              <a:rPr kumimoji="1" lang="en-US" altLang="zh-CN">
                <a:latin typeface="Times New Roman" pitchFamily="18" charset="0"/>
                <a:ea typeface="楷体_GB2312" pitchFamily="49" charset="-122"/>
              </a:rPr>
              <a:t>”</a:t>
            </a:r>
            <a:r>
              <a:rPr kumimoji="1" lang="zh-CN" altLang="en-US">
                <a:latin typeface="楷体_GB2312" pitchFamily="49" charset="-122"/>
                <a:ea typeface="楷体_GB2312" pitchFamily="49" charset="-122"/>
              </a:rPr>
              <a:t>（编辑）</a:t>
            </a:r>
          </a:p>
          <a:p>
            <a:r>
              <a:rPr kumimoji="1" lang="zh-CN" altLang="en-US">
                <a:latin typeface="楷体_GB2312" pitchFamily="49" charset="-122"/>
                <a:ea typeface="楷体_GB2312" pitchFamily="49" charset="-122"/>
              </a:rPr>
              <a:t>    </a:t>
            </a:r>
            <a:r>
              <a:rPr kumimoji="1" lang="zh-CN" altLang="en-US">
                <a:latin typeface="Times New Roman" pitchFamily="18" charset="0"/>
                <a:ea typeface="楷体_GB2312" pitchFamily="49" charset="-122"/>
              </a:rPr>
              <a:t>“</a:t>
            </a:r>
            <a:r>
              <a:rPr kumimoji="1" lang="en-US" altLang="zh-CN">
                <a:latin typeface="楷体_GB2312" pitchFamily="49" charset="-122"/>
                <a:ea typeface="楷体_GB2312" pitchFamily="49" charset="-122"/>
              </a:rPr>
              <a:t>View</a:t>
            </a:r>
            <a:r>
              <a:rPr kumimoji="1" lang="en-US" altLang="zh-CN">
                <a:latin typeface="Times New Roman" pitchFamily="18" charset="0"/>
                <a:ea typeface="楷体_GB2312" pitchFamily="49" charset="-122"/>
              </a:rPr>
              <a:t>”</a:t>
            </a:r>
            <a:r>
              <a:rPr kumimoji="1" lang="zh-CN" altLang="en-US">
                <a:latin typeface="楷体_GB2312" pitchFamily="49" charset="-122"/>
                <a:ea typeface="楷体_GB2312" pitchFamily="49" charset="-122"/>
              </a:rPr>
              <a:t>（视图）</a:t>
            </a:r>
          </a:p>
          <a:p>
            <a:r>
              <a:rPr kumimoji="1" lang="zh-CN" altLang="en-US">
                <a:latin typeface="楷体_GB2312" pitchFamily="49" charset="-122"/>
                <a:ea typeface="楷体_GB2312" pitchFamily="49" charset="-122"/>
              </a:rPr>
              <a:t>    </a:t>
            </a:r>
            <a:r>
              <a:rPr kumimoji="1" lang="zh-CN" altLang="en-US">
                <a:latin typeface="Times New Roman" pitchFamily="18" charset="0"/>
                <a:ea typeface="楷体_GB2312" pitchFamily="49" charset="-122"/>
              </a:rPr>
              <a:t>“</a:t>
            </a:r>
            <a:r>
              <a:rPr kumimoji="1" lang="en-US" altLang="zh-CN">
                <a:latin typeface="楷体_GB2312" pitchFamily="49" charset="-122"/>
                <a:ea typeface="楷体_GB2312" pitchFamily="49" charset="-122"/>
              </a:rPr>
              <a:t>Format</a:t>
            </a:r>
            <a:r>
              <a:rPr kumimoji="1" lang="en-US" altLang="zh-CN">
                <a:latin typeface="Times New Roman" pitchFamily="18" charset="0"/>
                <a:ea typeface="楷体_GB2312" pitchFamily="49" charset="-122"/>
              </a:rPr>
              <a:t>”</a:t>
            </a:r>
            <a:r>
              <a:rPr kumimoji="1" lang="zh-CN" altLang="en-US">
                <a:latin typeface="楷体_GB2312" pitchFamily="49" charset="-122"/>
                <a:ea typeface="楷体_GB2312" pitchFamily="49" charset="-122"/>
              </a:rPr>
              <a:t>（格式）</a:t>
            </a:r>
          </a:p>
          <a:p>
            <a:r>
              <a:rPr kumimoji="1" lang="zh-CN" altLang="en-US">
                <a:latin typeface="楷体_GB2312" pitchFamily="49" charset="-122"/>
                <a:ea typeface="楷体_GB2312" pitchFamily="49" charset="-122"/>
              </a:rPr>
              <a:t>    </a:t>
            </a:r>
            <a:r>
              <a:rPr kumimoji="1" lang="zh-CN" altLang="en-US">
                <a:latin typeface="Times New Roman" pitchFamily="18" charset="0"/>
                <a:ea typeface="楷体_GB2312" pitchFamily="49" charset="-122"/>
              </a:rPr>
              <a:t>“</a:t>
            </a:r>
            <a:r>
              <a:rPr kumimoji="1" lang="en-US" altLang="zh-CN">
                <a:latin typeface="楷体_GB2312" pitchFamily="49" charset="-122"/>
                <a:ea typeface="楷体_GB2312" pitchFamily="49" charset="-122"/>
              </a:rPr>
              <a:t>Browse</a:t>
            </a:r>
            <a:r>
              <a:rPr kumimoji="1" lang="en-US" altLang="zh-CN">
                <a:latin typeface="Times New Roman" pitchFamily="18" charset="0"/>
                <a:ea typeface="楷体_GB2312" pitchFamily="49" charset="-122"/>
              </a:rPr>
              <a:t>”</a:t>
            </a:r>
            <a:r>
              <a:rPr kumimoji="1" lang="zh-CN" altLang="en-US">
                <a:latin typeface="楷体_GB2312" pitchFamily="49" charset="-122"/>
                <a:ea typeface="楷体_GB2312" pitchFamily="49" charset="-122"/>
              </a:rPr>
              <a:t>（浏览）</a:t>
            </a:r>
          </a:p>
          <a:p>
            <a:r>
              <a:rPr kumimoji="1" lang="zh-CN" altLang="en-US">
                <a:latin typeface="楷体_GB2312" pitchFamily="49" charset="-122"/>
                <a:ea typeface="楷体_GB2312" pitchFamily="49" charset="-122"/>
              </a:rPr>
              <a:t>    </a:t>
            </a:r>
            <a:r>
              <a:rPr kumimoji="1" lang="zh-CN" altLang="en-US">
                <a:latin typeface="Times New Roman" pitchFamily="18" charset="0"/>
                <a:ea typeface="楷体_GB2312" pitchFamily="49" charset="-122"/>
              </a:rPr>
              <a:t>“</a:t>
            </a:r>
            <a:r>
              <a:rPr kumimoji="1" lang="en-US" altLang="zh-CN">
                <a:latin typeface="楷体_GB2312" pitchFamily="49" charset="-122"/>
                <a:ea typeface="楷体_GB2312" pitchFamily="49" charset="-122"/>
              </a:rPr>
              <a:t>Report</a:t>
            </a:r>
            <a:r>
              <a:rPr kumimoji="1" lang="en-US" altLang="zh-CN">
                <a:latin typeface="Times New Roman" pitchFamily="18" charset="0"/>
                <a:ea typeface="楷体_GB2312" pitchFamily="49" charset="-122"/>
              </a:rPr>
              <a:t>”</a:t>
            </a:r>
            <a:r>
              <a:rPr kumimoji="1" lang="zh-CN" altLang="en-US">
                <a:latin typeface="楷体_GB2312" pitchFamily="49" charset="-122"/>
                <a:ea typeface="楷体_GB2312" pitchFamily="49" charset="-122"/>
              </a:rPr>
              <a:t>（报告）</a:t>
            </a:r>
          </a:p>
          <a:p>
            <a:r>
              <a:rPr kumimoji="1" lang="zh-CN" altLang="en-US">
                <a:latin typeface="楷体_GB2312" pitchFamily="49" charset="-122"/>
                <a:ea typeface="楷体_GB2312" pitchFamily="49" charset="-122"/>
              </a:rPr>
              <a:t>    </a:t>
            </a:r>
            <a:r>
              <a:rPr kumimoji="1" lang="zh-CN" altLang="en-US">
                <a:latin typeface="Times New Roman" pitchFamily="18" charset="0"/>
                <a:ea typeface="楷体_GB2312" pitchFamily="49" charset="-122"/>
              </a:rPr>
              <a:t>“</a:t>
            </a:r>
            <a:r>
              <a:rPr kumimoji="1" lang="en-US" altLang="zh-CN">
                <a:latin typeface="楷体_GB2312" pitchFamily="49" charset="-122"/>
                <a:ea typeface="楷体_GB2312" pitchFamily="49" charset="-122"/>
              </a:rPr>
              <a:t>Query</a:t>
            </a:r>
            <a:r>
              <a:rPr kumimoji="1" lang="en-US" altLang="zh-CN">
                <a:latin typeface="Times New Roman" pitchFamily="18" charset="0"/>
                <a:ea typeface="楷体_GB2312" pitchFamily="49" charset="-122"/>
              </a:rPr>
              <a:t>”</a:t>
            </a:r>
            <a:r>
              <a:rPr kumimoji="1" lang="zh-CN" altLang="en-US">
                <a:latin typeface="楷体_GB2312" pitchFamily="49" charset="-122"/>
                <a:ea typeface="楷体_GB2312" pitchFamily="49" charset="-122"/>
              </a:rPr>
              <a:t>（查询）</a:t>
            </a:r>
          </a:p>
          <a:p>
            <a:r>
              <a:rPr kumimoji="1" lang="zh-CN" altLang="en-US">
                <a:latin typeface="楷体_GB2312" pitchFamily="49" charset="-122"/>
                <a:ea typeface="楷体_GB2312" pitchFamily="49" charset="-122"/>
              </a:rPr>
              <a:t>    </a:t>
            </a:r>
            <a:r>
              <a:rPr kumimoji="1" lang="zh-CN" altLang="en-US">
                <a:latin typeface="Times New Roman" pitchFamily="18" charset="0"/>
                <a:ea typeface="楷体_GB2312" pitchFamily="49" charset="-122"/>
              </a:rPr>
              <a:t>“</a:t>
            </a:r>
            <a:r>
              <a:rPr kumimoji="1" lang="en-US" altLang="zh-CN">
                <a:latin typeface="楷体_GB2312" pitchFamily="49" charset="-122"/>
                <a:ea typeface="楷体_GB2312" pitchFamily="49" charset="-122"/>
              </a:rPr>
              <a:t>Tools</a:t>
            </a:r>
            <a:r>
              <a:rPr kumimoji="1" lang="en-US" altLang="zh-CN">
                <a:latin typeface="Times New Roman" pitchFamily="18" charset="0"/>
                <a:ea typeface="楷体_GB2312" pitchFamily="49" charset="-122"/>
              </a:rPr>
              <a:t>”</a:t>
            </a:r>
            <a:r>
              <a:rPr kumimoji="1" lang="zh-CN" altLang="en-US">
                <a:latin typeface="楷体_GB2312" pitchFamily="49" charset="-122"/>
                <a:ea typeface="楷体_GB2312" pitchFamily="49" charset="-122"/>
              </a:rPr>
              <a:t>（工具）</a:t>
            </a:r>
          </a:p>
          <a:p>
            <a:r>
              <a:rPr kumimoji="1" lang="zh-CN" altLang="en-US">
                <a:latin typeface="楷体_GB2312" pitchFamily="49" charset="-122"/>
                <a:ea typeface="楷体_GB2312" pitchFamily="49" charset="-122"/>
              </a:rPr>
              <a:t>    </a:t>
            </a:r>
            <a:r>
              <a:rPr kumimoji="1" lang="zh-CN" altLang="en-US">
                <a:latin typeface="Times New Roman" pitchFamily="18" charset="0"/>
                <a:ea typeface="楷体_GB2312" pitchFamily="49" charset="-122"/>
              </a:rPr>
              <a:t>“</a:t>
            </a:r>
            <a:r>
              <a:rPr kumimoji="1" lang="en-US" altLang="zh-CN">
                <a:latin typeface="楷体_GB2312" pitchFamily="49" charset="-122"/>
                <a:ea typeface="楷体_GB2312" pitchFamily="49" charset="-122"/>
              </a:rPr>
              <a:t>Add-Ins</a:t>
            </a:r>
            <a:r>
              <a:rPr kumimoji="1" lang="en-US" altLang="zh-CN">
                <a:latin typeface="Times New Roman" pitchFamily="18" charset="0"/>
                <a:ea typeface="楷体_GB2312" pitchFamily="49" charset="-122"/>
              </a:rPr>
              <a:t>”</a:t>
            </a:r>
            <a:r>
              <a:rPr kumimoji="1" lang="zh-CN" altLang="en-US">
                <a:latin typeface="楷体_GB2312" pitchFamily="49" charset="-122"/>
                <a:ea typeface="楷体_GB2312" pitchFamily="49" charset="-122"/>
              </a:rPr>
              <a:t>（插件）</a:t>
            </a:r>
          </a:p>
          <a:p>
            <a:r>
              <a:rPr kumimoji="1" lang="zh-CN" altLang="en-US">
                <a:latin typeface="楷体_GB2312" pitchFamily="49" charset="-122"/>
                <a:ea typeface="楷体_GB2312" pitchFamily="49" charset="-122"/>
              </a:rPr>
              <a:t>    </a:t>
            </a:r>
            <a:r>
              <a:rPr kumimoji="1" lang="zh-CN" altLang="en-US">
                <a:latin typeface="Times New Roman" pitchFamily="18" charset="0"/>
                <a:ea typeface="楷体_GB2312" pitchFamily="49" charset="-122"/>
              </a:rPr>
              <a:t>“</a:t>
            </a:r>
            <a:r>
              <a:rPr kumimoji="1" lang="en-US" altLang="zh-CN">
                <a:latin typeface="楷体_GB2312" pitchFamily="49" charset="-122"/>
                <a:ea typeface="楷体_GB2312" pitchFamily="49" charset="-122"/>
              </a:rPr>
              <a:t>Window</a:t>
            </a:r>
            <a:r>
              <a:rPr kumimoji="1" lang="en-US" altLang="zh-CN">
                <a:latin typeface="Times New Roman" pitchFamily="18" charset="0"/>
                <a:ea typeface="楷体_GB2312" pitchFamily="49" charset="-122"/>
              </a:rPr>
              <a:t>”</a:t>
            </a:r>
            <a:r>
              <a:rPr kumimoji="1" lang="zh-CN" altLang="en-US">
                <a:latin typeface="楷体_GB2312" pitchFamily="49" charset="-122"/>
                <a:ea typeface="楷体_GB2312" pitchFamily="49" charset="-122"/>
              </a:rPr>
              <a:t>（窗口）</a:t>
            </a:r>
          </a:p>
          <a:p>
            <a:r>
              <a:rPr kumimoji="1" lang="zh-CN" altLang="en-US">
                <a:latin typeface="楷体_GB2312" pitchFamily="49" charset="-122"/>
                <a:ea typeface="楷体_GB2312" pitchFamily="49" charset="-122"/>
              </a:rPr>
              <a:t>    </a:t>
            </a:r>
            <a:r>
              <a:rPr kumimoji="1" lang="zh-CN" altLang="en-US">
                <a:latin typeface="Times New Roman" pitchFamily="18" charset="0"/>
                <a:ea typeface="楷体_GB2312" pitchFamily="49" charset="-122"/>
              </a:rPr>
              <a:t>“</a:t>
            </a:r>
            <a:r>
              <a:rPr kumimoji="1" lang="en-US" altLang="zh-CN">
                <a:latin typeface="楷体_GB2312" pitchFamily="49" charset="-122"/>
                <a:ea typeface="楷体_GB2312" pitchFamily="49" charset="-122"/>
              </a:rPr>
              <a:t>Help</a:t>
            </a:r>
            <a:r>
              <a:rPr kumimoji="1" lang="en-US" altLang="zh-CN">
                <a:latin typeface="Times New Roman" pitchFamily="18" charset="0"/>
                <a:ea typeface="楷体_GB2312" pitchFamily="49" charset="-122"/>
              </a:rPr>
              <a:t>”</a:t>
            </a:r>
            <a:r>
              <a:rPr kumimoji="1" lang="zh-CN" altLang="en-US">
                <a:latin typeface="楷体_GB2312" pitchFamily="49" charset="-122"/>
                <a:ea typeface="楷体_GB2312" pitchFamily="49" charset="-122"/>
              </a:rPr>
              <a:t>（帮助）。</a:t>
            </a:r>
          </a:p>
        </p:txBody>
      </p:sp>
      <p:sp>
        <p:nvSpPr>
          <p:cNvPr id="75781" name="Text Box 4"/>
          <p:cNvSpPr txBox="1">
            <a:spLocks noChangeArrowheads="1"/>
          </p:cNvSpPr>
          <p:nvPr/>
        </p:nvSpPr>
        <p:spPr bwMode="auto">
          <a:xfrm>
            <a:off x="-5595" y="3427413"/>
            <a:ext cx="677108" cy="1677987"/>
          </a:xfrm>
          <a:prstGeom prst="rect">
            <a:avLst/>
          </a:prstGeom>
          <a:solidFill>
            <a:schemeClr val="bg2"/>
          </a:solidFill>
          <a:ln w="9525">
            <a:noFill/>
            <a:miter lim="800000"/>
            <a:headEnd/>
            <a:tailEnd/>
          </a:ln>
        </p:spPr>
        <p:txBody>
          <a:bodyPr vert="eaVert" wrap="square">
            <a:spAutoFit/>
          </a:bodyPr>
          <a:lstStyle/>
          <a:p>
            <a:pPr>
              <a:spcBef>
                <a:spcPct val="50000"/>
              </a:spcBef>
            </a:pPr>
            <a:r>
              <a:rPr kumimoji="1" lang="zh-CN" altLang="en-US" sz="3200" b="1" dirty="0">
                <a:solidFill>
                  <a:srgbClr val="A50021"/>
                </a:solidFill>
                <a:latin typeface="楷体_GB2312" pitchFamily="49" charset="-122"/>
                <a:ea typeface="楷体_GB2312" pitchFamily="49" charset="-122"/>
              </a:rPr>
              <a:t>菜单栏 </a:t>
            </a:r>
          </a:p>
        </p:txBody>
      </p:sp>
      <p:sp>
        <p:nvSpPr>
          <p:cNvPr id="579589" name="Text Box 5"/>
          <p:cNvSpPr txBox="1">
            <a:spLocks noChangeArrowheads="1"/>
          </p:cNvSpPr>
          <p:nvPr/>
        </p:nvSpPr>
        <p:spPr bwMode="auto">
          <a:xfrm>
            <a:off x="685800" y="1981200"/>
            <a:ext cx="4356100" cy="457200"/>
          </a:xfrm>
          <a:prstGeom prst="rect">
            <a:avLst/>
          </a:prstGeom>
          <a:solidFill>
            <a:srgbClr val="FFDF79"/>
          </a:solidFill>
          <a:ln w="9525" algn="ctr">
            <a:noFill/>
            <a:miter lim="800000"/>
            <a:headEnd/>
            <a:tailEnd/>
          </a:ln>
          <a:effectLst/>
        </p:spPr>
        <p:txBody>
          <a:bodyPr>
            <a:spAutoFit/>
          </a:bodyPr>
          <a:lstStyle/>
          <a:p>
            <a:pPr>
              <a:spcBef>
                <a:spcPct val="50000"/>
              </a:spcBef>
              <a:defRPr/>
            </a:pPr>
            <a:r>
              <a:rPr lang="en-US" altLang="zh-CN" sz="2400" b="1">
                <a:solidFill>
                  <a:srgbClr val="A50021"/>
                </a:solidFill>
                <a:effectLst>
                  <a:outerShdw blurRad="38100" dist="38100" dir="2700000" algn="tl">
                    <a:srgbClr val="000000"/>
                  </a:outerShdw>
                </a:effectLst>
                <a:latin typeface="宋体" pitchFamily="2" charset="-122"/>
              </a:rPr>
              <a:t>2</a:t>
            </a:r>
            <a:r>
              <a:rPr lang="zh-CN" altLang="en-US" sz="2400" b="1">
                <a:solidFill>
                  <a:srgbClr val="A50021"/>
                </a:solidFill>
                <a:effectLst>
                  <a:outerShdw blurRad="38100" dist="38100" dir="2700000" algn="tl">
                    <a:srgbClr val="000000"/>
                  </a:outerShdw>
                </a:effectLst>
                <a:latin typeface="宋体" pitchFamily="2" charset="-122"/>
              </a:rPr>
              <a:t>、</a:t>
            </a:r>
            <a:r>
              <a:rPr lang="en-US" altLang="zh-CN" sz="2400" b="1">
                <a:solidFill>
                  <a:srgbClr val="A50021"/>
                </a:solidFill>
                <a:effectLst>
                  <a:outerShdw blurRad="38100" dist="38100" dir="2700000" algn="tl">
                    <a:srgbClr val="000000"/>
                  </a:outerShdw>
                </a:effectLst>
                <a:latin typeface="宋体" pitchFamily="2" charset="-122"/>
              </a:rPr>
              <a:t>Rational Rose</a:t>
            </a:r>
            <a:r>
              <a:rPr lang="zh-CN" altLang="en-US" sz="2400" b="1">
                <a:solidFill>
                  <a:srgbClr val="A50021"/>
                </a:solidFill>
                <a:effectLst>
                  <a:outerShdw blurRad="38100" dist="38100" dir="2700000" algn="tl">
                    <a:srgbClr val="000000"/>
                  </a:outerShdw>
                </a:effectLst>
                <a:latin typeface="宋体" pitchFamily="2" charset="-122"/>
              </a:rPr>
              <a:t>的操作界面</a:t>
            </a:r>
          </a:p>
        </p:txBody>
      </p:sp>
      <p:sp>
        <p:nvSpPr>
          <p:cNvPr id="7" name="文本框 6">
            <a:extLst>
              <a:ext uri="{FF2B5EF4-FFF2-40B4-BE49-F238E27FC236}">
                <a16:creationId xmlns:a16="http://schemas.microsoft.com/office/drawing/2014/main" id="{98EE39C4-CAA3-4E69-A429-2454D66E1E0E}"/>
              </a:ext>
            </a:extLst>
          </p:cNvPr>
          <p:cNvSpPr txBox="1"/>
          <p:nvPr/>
        </p:nvSpPr>
        <p:spPr>
          <a:xfrm>
            <a:off x="7397750" y="6205538"/>
            <a:ext cx="1143000" cy="369332"/>
          </a:xfrm>
          <a:prstGeom prst="rect">
            <a:avLst/>
          </a:prstGeom>
          <a:noFill/>
        </p:spPr>
        <p:txBody>
          <a:bodyPr wrap="square" rtlCol="0">
            <a:spAutoFit/>
          </a:bodyPr>
          <a:lstStyle/>
          <a:p>
            <a:r>
              <a:rPr lang="en-US" altLang="zh-CN" b="1" dirty="0" err="1">
                <a:solidFill>
                  <a:srgbClr val="FF0000"/>
                </a:solidFill>
              </a:rPr>
              <a:t>ch</a:t>
            </a:r>
            <a:r>
              <a:rPr lang="en-US" altLang="zh-CN" b="1" dirty="0">
                <a:solidFill>
                  <a:srgbClr val="FF0000"/>
                </a:solidFill>
              </a:rPr>
              <a:t> 2</a:t>
            </a:r>
            <a:endParaRPr lang="en-US" b="1" dirty="0">
              <a:solidFill>
                <a:srgbClr val="FF0000"/>
              </a:solidFill>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灯片编号占位符 5"/>
          <p:cNvSpPr>
            <a:spLocks noGrp="1"/>
          </p:cNvSpPr>
          <p:nvPr>
            <p:ph type="sldNum" sz="quarter" idx="10"/>
          </p:nvPr>
        </p:nvSpPr>
        <p:spPr>
          <a:noFill/>
        </p:spPr>
        <p:txBody>
          <a:bodyPr/>
          <a:lstStyle/>
          <a:p>
            <a:fld id="{10286108-5F6E-4EEE-BA2A-0ADED06B4E00}" type="slidenum">
              <a:rPr lang="zh-CN" altLang="en-US" smtClean="0"/>
              <a:pPr/>
              <a:t>78</a:t>
            </a:fld>
            <a:endParaRPr lang="en-US" altLang="zh-CN" dirty="0"/>
          </a:p>
        </p:txBody>
      </p:sp>
      <p:sp>
        <p:nvSpPr>
          <p:cNvPr id="76803" name="Rectangle 2"/>
          <p:cNvSpPr>
            <a:spLocks noChangeArrowheads="1"/>
          </p:cNvSpPr>
          <p:nvPr/>
        </p:nvSpPr>
        <p:spPr bwMode="auto">
          <a:xfrm>
            <a:off x="684213" y="2832100"/>
            <a:ext cx="8208962" cy="2044700"/>
          </a:xfrm>
          <a:prstGeom prst="rect">
            <a:avLst/>
          </a:prstGeom>
          <a:noFill/>
          <a:ln w="9525" algn="ctr">
            <a:noFill/>
            <a:miter lim="800000"/>
            <a:headEnd/>
            <a:tailEnd/>
          </a:ln>
        </p:spPr>
        <p:txBody>
          <a:bodyPr>
            <a:spAutoFit/>
          </a:bodyPr>
          <a:lstStyle/>
          <a:p>
            <a:r>
              <a:rPr kumimoji="1" lang="zh-CN" altLang="en-US" sz="2000">
                <a:solidFill>
                  <a:srgbClr val="FFCCFF"/>
                </a:solidFill>
                <a:latin typeface="黑体" pitchFamily="2" charset="-122"/>
                <a:ea typeface="黑体" pitchFamily="2" charset="-122"/>
              </a:rPr>
              <a:t>    </a:t>
            </a:r>
            <a:r>
              <a:rPr kumimoji="1" lang="zh-CN" altLang="en-US">
                <a:latin typeface="楷体_GB2312" pitchFamily="49" charset="-122"/>
                <a:ea typeface="楷体_GB2312" pitchFamily="49" charset="-122"/>
              </a:rPr>
              <a:t>可以通过</a:t>
            </a:r>
            <a:r>
              <a:rPr kumimoji="1" lang="zh-CN" altLang="en-US">
                <a:latin typeface="Times New Roman" pitchFamily="18" charset="0"/>
                <a:ea typeface="楷体_GB2312" pitchFamily="49" charset="-122"/>
              </a:rPr>
              <a:t>“</a:t>
            </a:r>
            <a:r>
              <a:rPr kumimoji="1" lang="en-US" altLang="zh-CN">
                <a:latin typeface="楷体_GB2312" pitchFamily="49" charset="-122"/>
                <a:ea typeface="楷体_GB2312" pitchFamily="49" charset="-122"/>
              </a:rPr>
              <a:t>View</a:t>
            </a:r>
            <a:r>
              <a:rPr kumimoji="1" lang="en-US" altLang="zh-CN">
                <a:latin typeface="Times New Roman" pitchFamily="18" charset="0"/>
                <a:ea typeface="楷体_GB2312" pitchFamily="49" charset="-122"/>
              </a:rPr>
              <a:t>”</a:t>
            </a:r>
            <a:r>
              <a:rPr kumimoji="1" lang="zh-CN" altLang="en-US">
                <a:latin typeface="楷体_GB2312" pitchFamily="49" charset="-122"/>
                <a:ea typeface="楷体_GB2312" pitchFamily="49" charset="-122"/>
              </a:rPr>
              <a:t>（视图）下的</a:t>
            </a:r>
            <a:r>
              <a:rPr kumimoji="1" lang="zh-CN" altLang="en-US">
                <a:latin typeface="Times New Roman" pitchFamily="18" charset="0"/>
                <a:ea typeface="楷体_GB2312" pitchFamily="49" charset="-122"/>
              </a:rPr>
              <a:t>“</a:t>
            </a:r>
            <a:r>
              <a:rPr kumimoji="1" lang="en-US" altLang="zh-CN">
                <a:latin typeface="楷体_GB2312" pitchFamily="49" charset="-122"/>
                <a:ea typeface="楷体_GB2312" pitchFamily="49" charset="-122"/>
              </a:rPr>
              <a:t>Toolbars</a:t>
            </a:r>
            <a:r>
              <a:rPr kumimoji="1" lang="en-US" altLang="zh-CN">
                <a:latin typeface="Times New Roman" pitchFamily="18" charset="0"/>
                <a:ea typeface="楷体_GB2312" pitchFamily="49" charset="-122"/>
              </a:rPr>
              <a:t>”</a:t>
            </a:r>
            <a:r>
              <a:rPr kumimoji="1" lang="zh-CN" altLang="en-US">
                <a:latin typeface="楷体_GB2312" pitchFamily="49" charset="-122"/>
                <a:ea typeface="楷体_GB2312" pitchFamily="49" charset="-122"/>
              </a:rPr>
              <a:t>（工具栏）来定制是否显示标准工具栏和编辑区工具栏。</a:t>
            </a:r>
          </a:p>
          <a:p>
            <a:r>
              <a:rPr kumimoji="1" lang="zh-CN" altLang="en-US">
                <a:latin typeface="楷体_GB2312" pitchFamily="49" charset="-122"/>
                <a:ea typeface="楷体_GB2312" pitchFamily="49" charset="-122"/>
              </a:rPr>
              <a:t>    单击</a:t>
            </a:r>
            <a:r>
              <a:rPr kumimoji="1" lang="zh-CN" altLang="en-US">
                <a:latin typeface="Times New Roman" pitchFamily="18" charset="0"/>
                <a:ea typeface="楷体_GB2312" pitchFamily="49" charset="-122"/>
              </a:rPr>
              <a:t>“</a:t>
            </a:r>
            <a:r>
              <a:rPr kumimoji="1" lang="en-US" altLang="zh-CN">
                <a:latin typeface="楷体_GB2312" pitchFamily="49" charset="-122"/>
                <a:ea typeface="楷体_GB2312" pitchFamily="49" charset="-122"/>
              </a:rPr>
              <a:t>Tools</a:t>
            </a:r>
            <a:r>
              <a:rPr kumimoji="1" lang="en-US" altLang="zh-CN">
                <a:latin typeface="Times New Roman" pitchFamily="18" charset="0"/>
                <a:ea typeface="楷体_GB2312" pitchFamily="49" charset="-122"/>
              </a:rPr>
              <a:t>”</a:t>
            </a:r>
            <a:r>
              <a:rPr kumimoji="1" lang="zh-CN" altLang="en-US">
                <a:latin typeface="楷体_GB2312" pitchFamily="49" charset="-122"/>
                <a:ea typeface="楷体_GB2312" pitchFamily="49" charset="-122"/>
              </a:rPr>
              <a:t>（工具）下的</a:t>
            </a:r>
            <a:r>
              <a:rPr kumimoji="1" lang="zh-CN" altLang="en-US">
                <a:latin typeface="Times New Roman" pitchFamily="18" charset="0"/>
                <a:ea typeface="楷体_GB2312" pitchFamily="49" charset="-122"/>
              </a:rPr>
              <a:t>“</a:t>
            </a:r>
            <a:r>
              <a:rPr kumimoji="1" lang="en-US" altLang="zh-CN">
                <a:latin typeface="楷体_GB2312" pitchFamily="49" charset="-122"/>
                <a:ea typeface="楷体_GB2312" pitchFamily="49" charset="-122"/>
              </a:rPr>
              <a:t>Options</a:t>
            </a:r>
            <a:r>
              <a:rPr kumimoji="1" lang="en-US" altLang="zh-CN">
                <a:latin typeface="Times New Roman" pitchFamily="18" charset="0"/>
                <a:ea typeface="楷体_GB2312" pitchFamily="49" charset="-122"/>
              </a:rPr>
              <a:t>”</a:t>
            </a:r>
            <a:r>
              <a:rPr kumimoji="1" lang="zh-CN" altLang="en-US">
                <a:latin typeface="楷体_GB2312" pitchFamily="49" charset="-122"/>
                <a:ea typeface="楷体_GB2312" pitchFamily="49" charset="-122"/>
              </a:rPr>
              <a:t>（选项），弹出一个对话框，选中</a:t>
            </a:r>
            <a:r>
              <a:rPr kumimoji="1" lang="zh-CN" altLang="en-US">
                <a:latin typeface="Times New Roman" pitchFamily="18" charset="0"/>
                <a:ea typeface="楷体_GB2312" pitchFamily="49" charset="-122"/>
              </a:rPr>
              <a:t>“</a:t>
            </a:r>
            <a:r>
              <a:rPr kumimoji="1" lang="en-US" altLang="zh-CN">
                <a:latin typeface="楷体_GB2312" pitchFamily="49" charset="-122"/>
                <a:ea typeface="楷体_GB2312" pitchFamily="49" charset="-122"/>
              </a:rPr>
              <a:t>Toolbars</a:t>
            </a:r>
            <a:r>
              <a:rPr kumimoji="1" lang="en-US" altLang="zh-CN">
                <a:latin typeface="Times New Roman" pitchFamily="18" charset="0"/>
                <a:ea typeface="楷体_GB2312" pitchFamily="49" charset="-122"/>
              </a:rPr>
              <a:t>”</a:t>
            </a:r>
            <a:r>
              <a:rPr kumimoji="1" lang="zh-CN" altLang="en-US">
                <a:latin typeface="楷体_GB2312" pitchFamily="49" charset="-122"/>
                <a:ea typeface="楷体_GB2312" pitchFamily="49" charset="-122"/>
              </a:rPr>
              <a:t>（工具栏）选项卡，我们可以在</a:t>
            </a:r>
            <a:r>
              <a:rPr kumimoji="1" lang="zh-CN" altLang="en-US">
                <a:latin typeface="Times New Roman" pitchFamily="18" charset="0"/>
                <a:ea typeface="楷体_GB2312" pitchFamily="49" charset="-122"/>
              </a:rPr>
              <a:t>“</a:t>
            </a:r>
            <a:r>
              <a:rPr kumimoji="1" lang="en-US" altLang="zh-CN">
                <a:latin typeface="楷体_GB2312" pitchFamily="49" charset="-122"/>
                <a:ea typeface="楷体_GB2312" pitchFamily="49" charset="-122"/>
              </a:rPr>
              <a:t>Standard Toolbar</a:t>
            </a:r>
            <a:r>
              <a:rPr kumimoji="1" lang="en-US" altLang="zh-CN">
                <a:latin typeface="Times New Roman" pitchFamily="18" charset="0"/>
                <a:ea typeface="楷体_GB2312" pitchFamily="49" charset="-122"/>
              </a:rPr>
              <a:t>”</a:t>
            </a:r>
            <a:r>
              <a:rPr kumimoji="1" lang="zh-CN" altLang="en-US">
                <a:latin typeface="楷体_GB2312" pitchFamily="49" charset="-122"/>
                <a:ea typeface="楷体_GB2312" pitchFamily="49" charset="-122"/>
              </a:rPr>
              <a:t>（标准工具栏）复选框中可以选择显示或隐藏标准工具栏，或者工具栏中的选项是否使用大图标。也可以在</a:t>
            </a:r>
            <a:r>
              <a:rPr kumimoji="1" lang="zh-CN" altLang="en-US">
                <a:latin typeface="Times New Roman" pitchFamily="18" charset="0"/>
                <a:ea typeface="楷体_GB2312" pitchFamily="49" charset="-122"/>
              </a:rPr>
              <a:t>“</a:t>
            </a:r>
            <a:r>
              <a:rPr kumimoji="1" lang="en-US" altLang="zh-CN">
                <a:latin typeface="楷体_GB2312" pitchFamily="49" charset="-122"/>
                <a:ea typeface="楷体_GB2312" pitchFamily="49" charset="-122"/>
              </a:rPr>
              <a:t>Diagram Toolbar</a:t>
            </a:r>
            <a:r>
              <a:rPr kumimoji="1" lang="en-US" altLang="zh-CN">
                <a:latin typeface="Times New Roman" pitchFamily="18" charset="0"/>
                <a:ea typeface="楷体_GB2312" pitchFamily="49" charset="-122"/>
              </a:rPr>
              <a:t>”</a:t>
            </a:r>
            <a:r>
              <a:rPr kumimoji="1" lang="zh-CN" altLang="en-US">
                <a:latin typeface="楷体_GB2312" pitchFamily="49" charset="-122"/>
                <a:ea typeface="楷体_GB2312" pitchFamily="49" charset="-122"/>
              </a:rPr>
              <a:t>（图形编辑工具栏）中选择是否显示编辑区工具栏，以及编辑区工具栏显示的样式。</a:t>
            </a:r>
          </a:p>
        </p:txBody>
      </p:sp>
      <p:sp>
        <p:nvSpPr>
          <p:cNvPr id="76804" name="Text Box 3"/>
          <p:cNvSpPr txBox="1">
            <a:spLocks noChangeArrowheads="1"/>
          </p:cNvSpPr>
          <p:nvPr/>
        </p:nvSpPr>
        <p:spPr bwMode="auto">
          <a:xfrm>
            <a:off x="-5595" y="3351213"/>
            <a:ext cx="677108" cy="1601787"/>
          </a:xfrm>
          <a:prstGeom prst="rect">
            <a:avLst/>
          </a:prstGeom>
          <a:solidFill>
            <a:schemeClr val="bg2"/>
          </a:solidFill>
          <a:ln w="9525">
            <a:noFill/>
            <a:miter lim="800000"/>
            <a:headEnd/>
            <a:tailEnd/>
          </a:ln>
        </p:spPr>
        <p:txBody>
          <a:bodyPr vert="eaVert" wrap="square">
            <a:spAutoFit/>
          </a:bodyPr>
          <a:lstStyle/>
          <a:p>
            <a:pPr>
              <a:spcBef>
                <a:spcPct val="50000"/>
              </a:spcBef>
            </a:pPr>
            <a:r>
              <a:rPr kumimoji="1" lang="zh-CN" altLang="en-US" sz="3200" b="1">
                <a:solidFill>
                  <a:srgbClr val="A50021"/>
                </a:solidFill>
                <a:latin typeface="楷体_GB2312" pitchFamily="49" charset="-122"/>
                <a:ea typeface="楷体_GB2312" pitchFamily="49" charset="-122"/>
              </a:rPr>
              <a:t>工具栏 </a:t>
            </a:r>
          </a:p>
        </p:txBody>
      </p:sp>
      <p:pic>
        <p:nvPicPr>
          <p:cNvPr id="76805" name="Picture 4"/>
          <p:cNvPicPr>
            <a:picLocks noChangeAspect="1" noChangeArrowheads="1"/>
          </p:cNvPicPr>
          <p:nvPr/>
        </p:nvPicPr>
        <p:blipFill>
          <a:blip r:embed="rId2"/>
          <a:srcRect/>
          <a:stretch>
            <a:fillRect/>
          </a:stretch>
        </p:blipFill>
        <p:spPr bwMode="auto">
          <a:xfrm>
            <a:off x="490538" y="5045075"/>
            <a:ext cx="8424862" cy="822325"/>
          </a:xfrm>
          <a:prstGeom prst="rect">
            <a:avLst/>
          </a:prstGeom>
          <a:noFill/>
          <a:ln w="9525">
            <a:noFill/>
            <a:miter lim="800000"/>
            <a:headEnd/>
            <a:tailEnd/>
          </a:ln>
        </p:spPr>
      </p:pic>
      <p:sp>
        <p:nvSpPr>
          <p:cNvPr id="580613" name="Text Box 5"/>
          <p:cNvSpPr txBox="1">
            <a:spLocks noChangeArrowheads="1"/>
          </p:cNvSpPr>
          <p:nvPr/>
        </p:nvSpPr>
        <p:spPr bwMode="auto">
          <a:xfrm>
            <a:off x="685800" y="1981200"/>
            <a:ext cx="4356100" cy="457200"/>
          </a:xfrm>
          <a:prstGeom prst="rect">
            <a:avLst/>
          </a:prstGeom>
          <a:solidFill>
            <a:srgbClr val="FFDF79"/>
          </a:solidFill>
          <a:ln w="9525" algn="ctr">
            <a:noFill/>
            <a:miter lim="800000"/>
            <a:headEnd/>
            <a:tailEnd/>
          </a:ln>
          <a:effectLst/>
        </p:spPr>
        <p:txBody>
          <a:bodyPr>
            <a:spAutoFit/>
          </a:bodyPr>
          <a:lstStyle/>
          <a:p>
            <a:pPr>
              <a:spcBef>
                <a:spcPct val="50000"/>
              </a:spcBef>
              <a:defRPr/>
            </a:pPr>
            <a:r>
              <a:rPr lang="en-US" altLang="zh-CN" sz="2400" b="1">
                <a:solidFill>
                  <a:srgbClr val="A50021"/>
                </a:solidFill>
                <a:effectLst>
                  <a:outerShdw blurRad="38100" dist="38100" dir="2700000" algn="tl">
                    <a:srgbClr val="000000"/>
                  </a:outerShdw>
                </a:effectLst>
                <a:latin typeface="宋体" pitchFamily="2" charset="-122"/>
              </a:rPr>
              <a:t>2</a:t>
            </a:r>
            <a:r>
              <a:rPr lang="zh-CN" altLang="en-US" sz="2400" b="1">
                <a:solidFill>
                  <a:srgbClr val="A50021"/>
                </a:solidFill>
                <a:effectLst>
                  <a:outerShdw blurRad="38100" dist="38100" dir="2700000" algn="tl">
                    <a:srgbClr val="000000"/>
                  </a:outerShdw>
                </a:effectLst>
                <a:latin typeface="宋体" pitchFamily="2" charset="-122"/>
              </a:rPr>
              <a:t>、</a:t>
            </a:r>
            <a:r>
              <a:rPr lang="en-US" altLang="zh-CN" sz="2400" b="1">
                <a:solidFill>
                  <a:srgbClr val="A50021"/>
                </a:solidFill>
                <a:effectLst>
                  <a:outerShdw blurRad="38100" dist="38100" dir="2700000" algn="tl">
                    <a:srgbClr val="000000"/>
                  </a:outerShdw>
                </a:effectLst>
                <a:latin typeface="宋体" pitchFamily="2" charset="-122"/>
              </a:rPr>
              <a:t>Rational Rose</a:t>
            </a:r>
            <a:r>
              <a:rPr lang="zh-CN" altLang="en-US" sz="2400" b="1">
                <a:solidFill>
                  <a:srgbClr val="A50021"/>
                </a:solidFill>
                <a:effectLst>
                  <a:outerShdw blurRad="38100" dist="38100" dir="2700000" algn="tl">
                    <a:srgbClr val="000000"/>
                  </a:outerShdw>
                </a:effectLst>
                <a:latin typeface="宋体" pitchFamily="2" charset="-122"/>
              </a:rPr>
              <a:t>的操作界面</a:t>
            </a:r>
          </a:p>
        </p:txBody>
      </p:sp>
      <p:sp>
        <p:nvSpPr>
          <p:cNvPr id="580614" name="Text Box 6"/>
          <p:cNvSpPr txBox="1">
            <a:spLocks noChangeArrowheads="1"/>
          </p:cNvSpPr>
          <p:nvPr/>
        </p:nvSpPr>
        <p:spPr bwMode="auto">
          <a:xfrm>
            <a:off x="568325" y="1147763"/>
            <a:ext cx="4765675" cy="528637"/>
          </a:xfrm>
          <a:prstGeom prst="rect">
            <a:avLst/>
          </a:prstGeom>
          <a:solidFill>
            <a:schemeClr val="accent1"/>
          </a:solidFill>
          <a:ln w="9525" algn="ctr">
            <a:solidFill>
              <a:schemeClr val="bg2"/>
            </a:solidFill>
            <a:miter lim="800000"/>
            <a:headEnd/>
            <a:tailEnd/>
          </a:ln>
          <a:effectLst/>
        </p:spPr>
        <p:txBody>
          <a:bodyPr>
            <a:spAutoFit/>
          </a:bodyPr>
          <a:lstStyle/>
          <a:p>
            <a:pPr>
              <a:spcBef>
                <a:spcPct val="50000"/>
              </a:spcBef>
              <a:defRPr/>
            </a:pPr>
            <a:r>
              <a:rPr lang="zh-CN" altLang="en-US" sz="2800" b="1" i="1">
                <a:solidFill>
                  <a:srgbClr val="A50021"/>
                </a:solidFill>
                <a:effectLst>
                  <a:outerShdw blurRad="38100" dist="38100" dir="2700000" algn="tl">
                    <a:srgbClr val="000000"/>
                  </a:outerShdw>
                </a:effectLst>
                <a:latin typeface="宋体" pitchFamily="2" charset="-122"/>
              </a:rPr>
              <a:t>三、 </a:t>
            </a:r>
            <a:r>
              <a:rPr lang="en-US" altLang="zh-CN" sz="2800" b="1" i="1">
                <a:solidFill>
                  <a:srgbClr val="A50021"/>
                </a:solidFill>
                <a:effectLst>
                  <a:outerShdw blurRad="38100" dist="38100" dir="2700000" algn="tl">
                    <a:srgbClr val="000000"/>
                  </a:outerShdw>
                </a:effectLst>
                <a:latin typeface="宋体" pitchFamily="2" charset="-122"/>
              </a:rPr>
              <a:t>Rational Rose</a:t>
            </a:r>
            <a:r>
              <a:rPr lang="zh-CN" altLang="en-US" sz="2800" b="1" i="1">
                <a:solidFill>
                  <a:srgbClr val="A50021"/>
                </a:solidFill>
                <a:effectLst>
                  <a:outerShdw blurRad="38100" dist="38100" dir="2700000" algn="tl">
                    <a:srgbClr val="000000"/>
                  </a:outerShdw>
                </a:effectLst>
                <a:latin typeface="宋体" pitchFamily="2" charset="-122"/>
              </a:rPr>
              <a:t>的使用 </a:t>
            </a:r>
          </a:p>
        </p:txBody>
      </p:sp>
      <p:sp>
        <p:nvSpPr>
          <p:cNvPr id="8" name="文本框 7">
            <a:extLst>
              <a:ext uri="{FF2B5EF4-FFF2-40B4-BE49-F238E27FC236}">
                <a16:creationId xmlns:a16="http://schemas.microsoft.com/office/drawing/2014/main" id="{2D613A9E-6BAC-47AB-A40B-116CAF08E928}"/>
              </a:ext>
            </a:extLst>
          </p:cNvPr>
          <p:cNvSpPr txBox="1"/>
          <p:nvPr/>
        </p:nvSpPr>
        <p:spPr>
          <a:xfrm>
            <a:off x="7397750" y="6205538"/>
            <a:ext cx="1143000" cy="369332"/>
          </a:xfrm>
          <a:prstGeom prst="rect">
            <a:avLst/>
          </a:prstGeom>
          <a:noFill/>
        </p:spPr>
        <p:txBody>
          <a:bodyPr wrap="square" rtlCol="0">
            <a:spAutoFit/>
          </a:bodyPr>
          <a:lstStyle/>
          <a:p>
            <a:r>
              <a:rPr lang="en-US" altLang="zh-CN" b="1" dirty="0" err="1">
                <a:solidFill>
                  <a:srgbClr val="FF0000"/>
                </a:solidFill>
              </a:rPr>
              <a:t>ch</a:t>
            </a:r>
            <a:r>
              <a:rPr lang="en-US" altLang="zh-CN" b="1" dirty="0">
                <a:solidFill>
                  <a:srgbClr val="FF0000"/>
                </a:solidFill>
              </a:rPr>
              <a:t> 2</a:t>
            </a:r>
            <a:endParaRPr lang="en-US" b="1" dirty="0">
              <a:solidFill>
                <a:srgbClr val="FF0000"/>
              </a:solidFill>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灯片编号占位符 5"/>
          <p:cNvSpPr>
            <a:spLocks noGrp="1"/>
          </p:cNvSpPr>
          <p:nvPr>
            <p:ph type="sldNum" sz="quarter" idx="10"/>
          </p:nvPr>
        </p:nvSpPr>
        <p:spPr>
          <a:noFill/>
        </p:spPr>
        <p:txBody>
          <a:bodyPr/>
          <a:lstStyle/>
          <a:p>
            <a:fld id="{A026B6FA-5281-4267-91F6-9BAE1E15D83F}" type="slidenum">
              <a:rPr lang="zh-CN" altLang="en-US" smtClean="0"/>
              <a:pPr/>
              <a:t>79</a:t>
            </a:fld>
            <a:endParaRPr lang="en-US" altLang="zh-CN" dirty="0"/>
          </a:p>
        </p:txBody>
      </p:sp>
      <p:sp>
        <p:nvSpPr>
          <p:cNvPr id="77827" name="Rectangle 2"/>
          <p:cNvSpPr>
            <a:spLocks noChangeArrowheads="1"/>
          </p:cNvSpPr>
          <p:nvPr/>
        </p:nvSpPr>
        <p:spPr bwMode="auto">
          <a:xfrm>
            <a:off x="684213" y="3352800"/>
            <a:ext cx="4248150" cy="2624138"/>
          </a:xfrm>
          <a:prstGeom prst="rect">
            <a:avLst/>
          </a:prstGeom>
          <a:noFill/>
          <a:ln w="9525" algn="ctr">
            <a:noFill/>
            <a:miter lim="800000"/>
            <a:headEnd/>
            <a:tailEnd/>
          </a:ln>
        </p:spPr>
        <p:txBody>
          <a:bodyPr>
            <a:spAutoFit/>
          </a:bodyPr>
          <a:lstStyle/>
          <a:p>
            <a:r>
              <a:rPr kumimoji="1" lang="zh-CN" altLang="en-US" sz="2000">
                <a:solidFill>
                  <a:srgbClr val="FFCCFF"/>
                </a:solidFill>
                <a:latin typeface="黑体" pitchFamily="2" charset="-122"/>
                <a:ea typeface="黑体" pitchFamily="2" charset="-122"/>
              </a:rPr>
              <a:t>    </a:t>
            </a:r>
            <a:r>
              <a:rPr kumimoji="1" lang="zh-CN" altLang="en-US">
                <a:latin typeface="楷体_GB2312" pitchFamily="49" charset="-122"/>
                <a:ea typeface="楷体_GB2312" pitchFamily="49" charset="-122"/>
              </a:rPr>
              <a:t>工作区由四部分构成，浏览器、文档区、图形编辑区和日志区。</a:t>
            </a:r>
          </a:p>
          <a:p>
            <a:r>
              <a:rPr kumimoji="1" lang="zh-CN" altLang="en-US">
                <a:latin typeface="楷体_GB2312" pitchFamily="49" charset="-122"/>
                <a:ea typeface="楷体_GB2312" pitchFamily="49" charset="-122"/>
              </a:rPr>
              <a:t>    浏览器和文档区位于</a:t>
            </a:r>
            <a:r>
              <a:rPr kumimoji="1" lang="en-US" altLang="zh-CN">
                <a:latin typeface="楷体_GB2312" pitchFamily="49" charset="-122"/>
                <a:ea typeface="楷体_GB2312" pitchFamily="49" charset="-122"/>
              </a:rPr>
              <a:t>Rational Rose 2003</a:t>
            </a:r>
            <a:r>
              <a:rPr kumimoji="1" lang="zh-CN" altLang="en-US">
                <a:latin typeface="楷体_GB2312" pitchFamily="49" charset="-122"/>
                <a:ea typeface="楷体_GB2312" pitchFamily="49" charset="-122"/>
              </a:rPr>
              <a:t>工作区域的左侧。 </a:t>
            </a:r>
          </a:p>
          <a:p>
            <a:r>
              <a:rPr kumimoji="1" lang="zh-CN" altLang="en-US">
                <a:latin typeface="楷体_GB2312" pitchFamily="49" charset="-122"/>
                <a:ea typeface="楷体_GB2312" pitchFamily="49" charset="-122"/>
              </a:rPr>
              <a:t>    浏览器是一种树形的层次结构，可以帮助我们迅速的查找到各种图或者模型元素。</a:t>
            </a:r>
          </a:p>
          <a:p>
            <a:r>
              <a:rPr kumimoji="1" lang="zh-CN" altLang="en-US">
                <a:latin typeface="楷体_GB2312" pitchFamily="49" charset="-122"/>
                <a:ea typeface="楷体_GB2312" pitchFamily="49" charset="-122"/>
              </a:rPr>
              <a:t>    文档区用于对</a:t>
            </a:r>
            <a:r>
              <a:rPr kumimoji="1" lang="en-US" altLang="zh-CN">
                <a:latin typeface="楷体_GB2312" pitchFamily="49" charset="-122"/>
                <a:ea typeface="楷体_GB2312" pitchFamily="49" charset="-122"/>
              </a:rPr>
              <a:t>Rational Rose 2003</a:t>
            </a:r>
            <a:r>
              <a:rPr kumimoji="1" lang="zh-CN" altLang="en-US">
                <a:latin typeface="楷体_GB2312" pitchFamily="49" charset="-122"/>
                <a:ea typeface="楷体_GB2312" pitchFamily="49" charset="-122"/>
              </a:rPr>
              <a:t>中所创建的图或模型元素说明。</a:t>
            </a:r>
            <a:r>
              <a:rPr kumimoji="1" lang="zh-CN" altLang="en-US" sz="2000">
                <a:solidFill>
                  <a:srgbClr val="FFCCFF"/>
                </a:solidFill>
                <a:latin typeface="黑体" pitchFamily="2" charset="-122"/>
                <a:ea typeface="黑体" pitchFamily="2" charset="-122"/>
              </a:rPr>
              <a:t> </a:t>
            </a:r>
          </a:p>
        </p:txBody>
      </p:sp>
      <p:sp>
        <p:nvSpPr>
          <p:cNvPr id="77828" name="Text Box 3"/>
          <p:cNvSpPr txBox="1">
            <a:spLocks noChangeArrowheads="1"/>
          </p:cNvSpPr>
          <p:nvPr/>
        </p:nvSpPr>
        <p:spPr bwMode="auto">
          <a:xfrm>
            <a:off x="-5595" y="3351213"/>
            <a:ext cx="677108" cy="1677987"/>
          </a:xfrm>
          <a:prstGeom prst="rect">
            <a:avLst/>
          </a:prstGeom>
          <a:solidFill>
            <a:schemeClr val="bg2"/>
          </a:solidFill>
          <a:ln w="9525">
            <a:noFill/>
            <a:miter lim="800000"/>
            <a:headEnd/>
            <a:tailEnd/>
          </a:ln>
        </p:spPr>
        <p:txBody>
          <a:bodyPr vert="eaVert" wrap="square">
            <a:spAutoFit/>
          </a:bodyPr>
          <a:lstStyle/>
          <a:p>
            <a:pPr>
              <a:spcBef>
                <a:spcPct val="50000"/>
              </a:spcBef>
            </a:pPr>
            <a:r>
              <a:rPr kumimoji="1" lang="zh-CN" altLang="en-US" sz="3200" b="1" dirty="0">
                <a:solidFill>
                  <a:srgbClr val="A50021"/>
                </a:solidFill>
                <a:latin typeface="楷体_GB2312" pitchFamily="49" charset="-122"/>
                <a:ea typeface="楷体_GB2312" pitchFamily="49" charset="-122"/>
              </a:rPr>
              <a:t>工作区</a:t>
            </a:r>
          </a:p>
        </p:txBody>
      </p:sp>
      <p:pic>
        <p:nvPicPr>
          <p:cNvPr id="77829" name="Picture 4"/>
          <p:cNvPicPr>
            <a:picLocks noChangeAspect="1" noChangeArrowheads="1"/>
          </p:cNvPicPr>
          <p:nvPr/>
        </p:nvPicPr>
        <p:blipFill>
          <a:blip r:embed="rId2"/>
          <a:srcRect/>
          <a:stretch>
            <a:fillRect/>
          </a:stretch>
        </p:blipFill>
        <p:spPr bwMode="auto">
          <a:xfrm>
            <a:off x="5076825" y="1844675"/>
            <a:ext cx="3262313" cy="5013325"/>
          </a:xfrm>
          <a:prstGeom prst="rect">
            <a:avLst/>
          </a:prstGeom>
          <a:noFill/>
          <a:ln w="9525">
            <a:noFill/>
            <a:miter lim="800000"/>
            <a:headEnd/>
            <a:tailEnd/>
          </a:ln>
        </p:spPr>
      </p:pic>
      <p:sp>
        <p:nvSpPr>
          <p:cNvPr id="581637" name="Text Box 5"/>
          <p:cNvSpPr txBox="1">
            <a:spLocks noChangeArrowheads="1"/>
          </p:cNvSpPr>
          <p:nvPr/>
        </p:nvSpPr>
        <p:spPr bwMode="auto">
          <a:xfrm>
            <a:off x="609600" y="1125538"/>
            <a:ext cx="4724400" cy="528637"/>
          </a:xfrm>
          <a:prstGeom prst="rect">
            <a:avLst/>
          </a:prstGeom>
          <a:solidFill>
            <a:schemeClr val="accent1"/>
          </a:solidFill>
          <a:ln w="9525" algn="ctr">
            <a:solidFill>
              <a:schemeClr val="bg2"/>
            </a:solidFill>
            <a:miter lim="800000"/>
            <a:headEnd/>
            <a:tailEnd/>
          </a:ln>
          <a:effectLst/>
        </p:spPr>
        <p:txBody>
          <a:bodyPr>
            <a:spAutoFit/>
          </a:bodyPr>
          <a:lstStyle/>
          <a:p>
            <a:pPr>
              <a:spcBef>
                <a:spcPct val="50000"/>
              </a:spcBef>
              <a:defRPr/>
            </a:pPr>
            <a:r>
              <a:rPr lang="zh-CN" altLang="en-US" sz="2800" b="1" i="1">
                <a:solidFill>
                  <a:srgbClr val="A50021"/>
                </a:solidFill>
                <a:effectLst>
                  <a:outerShdw blurRad="38100" dist="38100" dir="2700000" algn="tl">
                    <a:srgbClr val="000000"/>
                  </a:outerShdw>
                </a:effectLst>
                <a:latin typeface="宋体" pitchFamily="2" charset="-122"/>
              </a:rPr>
              <a:t>三、 </a:t>
            </a:r>
            <a:r>
              <a:rPr lang="en-US" altLang="zh-CN" sz="2800" b="1" i="1">
                <a:solidFill>
                  <a:srgbClr val="A50021"/>
                </a:solidFill>
                <a:effectLst>
                  <a:outerShdw blurRad="38100" dist="38100" dir="2700000" algn="tl">
                    <a:srgbClr val="000000"/>
                  </a:outerShdw>
                </a:effectLst>
                <a:latin typeface="宋体" pitchFamily="2" charset="-122"/>
              </a:rPr>
              <a:t>Rational Rose</a:t>
            </a:r>
            <a:r>
              <a:rPr lang="zh-CN" altLang="en-US" sz="2800" b="1" i="1">
                <a:solidFill>
                  <a:srgbClr val="A50021"/>
                </a:solidFill>
                <a:effectLst>
                  <a:outerShdw blurRad="38100" dist="38100" dir="2700000" algn="tl">
                    <a:srgbClr val="000000"/>
                  </a:outerShdw>
                </a:effectLst>
                <a:latin typeface="宋体" pitchFamily="2" charset="-122"/>
              </a:rPr>
              <a:t>的使用 </a:t>
            </a:r>
          </a:p>
        </p:txBody>
      </p:sp>
      <p:sp>
        <p:nvSpPr>
          <p:cNvPr id="581638" name="Text Box 6"/>
          <p:cNvSpPr txBox="1">
            <a:spLocks noChangeArrowheads="1"/>
          </p:cNvSpPr>
          <p:nvPr/>
        </p:nvSpPr>
        <p:spPr bwMode="auto">
          <a:xfrm>
            <a:off x="685800" y="1981200"/>
            <a:ext cx="4356100" cy="457200"/>
          </a:xfrm>
          <a:prstGeom prst="rect">
            <a:avLst/>
          </a:prstGeom>
          <a:solidFill>
            <a:srgbClr val="FFDF79"/>
          </a:solidFill>
          <a:ln w="9525" algn="ctr">
            <a:noFill/>
            <a:miter lim="800000"/>
            <a:headEnd/>
            <a:tailEnd/>
          </a:ln>
          <a:effectLst/>
        </p:spPr>
        <p:txBody>
          <a:bodyPr>
            <a:spAutoFit/>
          </a:bodyPr>
          <a:lstStyle/>
          <a:p>
            <a:pPr>
              <a:spcBef>
                <a:spcPct val="50000"/>
              </a:spcBef>
              <a:defRPr/>
            </a:pPr>
            <a:r>
              <a:rPr lang="en-US" altLang="zh-CN" sz="2400" b="1">
                <a:solidFill>
                  <a:srgbClr val="A50021"/>
                </a:solidFill>
                <a:effectLst>
                  <a:outerShdw blurRad="38100" dist="38100" dir="2700000" algn="tl">
                    <a:srgbClr val="000000"/>
                  </a:outerShdw>
                </a:effectLst>
                <a:latin typeface="宋体" pitchFamily="2" charset="-122"/>
              </a:rPr>
              <a:t>2</a:t>
            </a:r>
            <a:r>
              <a:rPr lang="zh-CN" altLang="en-US" sz="2400" b="1">
                <a:solidFill>
                  <a:srgbClr val="A50021"/>
                </a:solidFill>
                <a:effectLst>
                  <a:outerShdw blurRad="38100" dist="38100" dir="2700000" algn="tl">
                    <a:srgbClr val="000000"/>
                  </a:outerShdw>
                </a:effectLst>
                <a:latin typeface="宋体" pitchFamily="2" charset="-122"/>
              </a:rPr>
              <a:t>、</a:t>
            </a:r>
            <a:r>
              <a:rPr lang="en-US" altLang="zh-CN" sz="2400" b="1">
                <a:solidFill>
                  <a:srgbClr val="A50021"/>
                </a:solidFill>
                <a:effectLst>
                  <a:outerShdw blurRad="38100" dist="38100" dir="2700000" algn="tl">
                    <a:srgbClr val="000000"/>
                  </a:outerShdw>
                </a:effectLst>
                <a:latin typeface="宋体" pitchFamily="2" charset="-122"/>
              </a:rPr>
              <a:t>Rational Rose</a:t>
            </a:r>
            <a:r>
              <a:rPr lang="zh-CN" altLang="en-US" sz="2400" b="1">
                <a:solidFill>
                  <a:srgbClr val="A50021"/>
                </a:solidFill>
                <a:effectLst>
                  <a:outerShdw blurRad="38100" dist="38100" dir="2700000" algn="tl">
                    <a:srgbClr val="000000"/>
                  </a:outerShdw>
                </a:effectLst>
                <a:latin typeface="宋体" pitchFamily="2" charset="-122"/>
              </a:rPr>
              <a:t>的操作界面</a:t>
            </a:r>
          </a:p>
        </p:txBody>
      </p:sp>
      <p:sp>
        <p:nvSpPr>
          <p:cNvPr id="8" name="文本框 7">
            <a:extLst>
              <a:ext uri="{FF2B5EF4-FFF2-40B4-BE49-F238E27FC236}">
                <a16:creationId xmlns:a16="http://schemas.microsoft.com/office/drawing/2014/main" id="{F640D9FE-4929-4285-9485-A415A33F4E14}"/>
              </a:ext>
            </a:extLst>
          </p:cNvPr>
          <p:cNvSpPr txBox="1"/>
          <p:nvPr/>
        </p:nvSpPr>
        <p:spPr>
          <a:xfrm>
            <a:off x="7397750" y="6205538"/>
            <a:ext cx="1143000" cy="369332"/>
          </a:xfrm>
          <a:prstGeom prst="rect">
            <a:avLst/>
          </a:prstGeom>
          <a:noFill/>
        </p:spPr>
        <p:txBody>
          <a:bodyPr wrap="square" rtlCol="0">
            <a:spAutoFit/>
          </a:bodyPr>
          <a:lstStyle/>
          <a:p>
            <a:r>
              <a:rPr lang="en-US" altLang="zh-CN" b="1" dirty="0" err="1">
                <a:solidFill>
                  <a:srgbClr val="FF0000"/>
                </a:solidFill>
              </a:rPr>
              <a:t>ch</a:t>
            </a:r>
            <a:r>
              <a:rPr lang="en-US" altLang="zh-CN" b="1" dirty="0">
                <a:solidFill>
                  <a:srgbClr val="FF0000"/>
                </a:solidFill>
              </a:rPr>
              <a:t> 2</a:t>
            </a:r>
            <a:endParaRPr lang="en-US" b="1" dirty="0">
              <a:solidFill>
                <a:srgbClr val="FF0000"/>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灯片编号占位符 3"/>
          <p:cNvSpPr>
            <a:spLocks noGrp="1"/>
          </p:cNvSpPr>
          <p:nvPr>
            <p:ph type="sldNum" sz="quarter" idx="10"/>
          </p:nvPr>
        </p:nvSpPr>
        <p:spPr>
          <a:noFill/>
        </p:spPr>
        <p:txBody>
          <a:bodyPr/>
          <a:lstStyle/>
          <a:p>
            <a:fld id="{846961C1-66DB-4A0E-90EE-E7D750936913}" type="slidenum">
              <a:rPr lang="zh-CN" altLang="en-US" smtClean="0"/>
              <a:pPr/>
              <a:t>8</a:t>
            </a:fld>
            <a:endParaRPr lang="en-US" altLang="zh-CN" dirty="0"/>
          </a:p>
        </p:txBody>
      </p:sp>
      <p:sp>
        <p:nvSpPr>
          <p:cNvPr id="23555" name="Text Box 2"/>
          <p:cNvSpPr txBox="1">
            <a:spLocks noChangeArrowheads="1"/>
          </p:cNvSpPr>
          <p:nvPr/>
        </p:nvSpPr>
        <p:spPr bwMode="auto">
          <a:xfrm>
            <a:off x="609600" y="974725"/>
            <a:ext cx="6553200" cy="701675"/>
          </a:xfrm>
          <a:prstGeom prst="rect">
            <a:avLst/>
          </a:prstGeom>
          <a:solidFill>
            <a:schemeClr val="accent1"/>
          </a:solidFill>
          <a:ln w="9525">
            <a:noFill/>
            <a:miter lim="800000"/>
            <a:headEnd/>
            <a:tailEnd/>
          </a:ln>
        </p:spPr>
        <p:txBody>
          <a:bodyPr>
            <a:spAutoFit/>
          </a:bodyPr>
          <a:lstStyle/>
          <a:p>
            <a:pPr>
              <a:spcBef>
                <a:spcPct val="50000"/>
              </a:spcBef>
            </a:pPr>
            <a:r>
              <a:rPr lang="zh-CN" altLang="en-US" sz="4000" i="1" dirty="0">
                <a:latin typeface="黑体" pitchFamily="2" charset="-122"/>
                <a:ea typeface="黑体" pitchFamily="2" charset="-122"/>
              </a:rPr>
              <a:t>二、常用的</a:t>
            </a:r>
            <a:r>
              <a:rPr lang="en-US" altLang="zh-CN" sz="4000" i="1" dirty="0">
                <a:latin typeface="黑体" pitchFamily="2" charset="-122"/>
                <a:ea typeface="黑体" pitchFamily="2" charset="-122"/>
              </a:rPr>
              <a:t>UML</a:t>
            </a:r>
            <a:r>
              <a:rPr lang="zh-CN" altLang="en-US" sz="4000" i="1" dirty="0">
                <a:latin typeface="黑体" pitchFamily="2" charset="-122"/>
                <a:ea typeface="黑体" pitchFamily="2" charset="-122"/>
              </a:rPr>
              <a:t>元素分析</a:t>
            </a:r>
          </a:p>
        </p:txBody>
      </p:sp>
      <p:sp>
        <p:nvSpPr>
          <p:cNvPr id="423939" name="Text Box 3"/>
          <p:cNvSpPr txBox="1">
            <a:spLocks noChangeArrowheads="1"/>
          </p:cNvSpPr>
          <p:nvPr/>
        </p:nvSpPr>
        <p:spPr bwMode="auto">
          <a:xfrm>
            <a:off x="609600" y="1752600"/>
            <a:ext cx="4953000" cy="519113"/>
          </a:xfrm>
          <a:prstGeom prst="rect">
            <a:avLst/>
          </a:prstGeom>
          <a:solidFill>
            <a:srgbClr val="FFDF79"/>
          </a:solidFill>
          <a:ln w="9525">
            <a:noFill/>
            <a:miter lim="800000"/>
            <a:headEnd/>
            <a:tailEnd/>
          </a:ln>
          <a:effectLst/>
        </p:spPr>
        <p:txBody>
          <a:bodyPr>
            <a:spAutoFit/>
          </a:bodyPr>
          <a:lstStyle/>
          <a:p>
            <a:pPr>
              <a:spcBef>
                <a:spcPct val="50000"/>
              </a:spcBef>
              <a:defRPr/>
            </a:pPr>
            <a:r>
              <a:rPr lang="zh-CN" altLang="en-US" sz="2800" b="1">
                <a:effectLst>
                  <a:outerShdw blurRad="38100" dist="38100" dir="2700000" algn="tl">
                    <a:srgbClr val="FFFFFF"/>
                  </a:outerShdw>
                </a:effectLst>
                <a:latin typeface="黑体" pitchFamily="2" charset="-122"/>
                <a:ea typeface="黑体" pitchFamily="2" charset="-122"/>
              </a:rPr>
              <a:t>软件体系结构的描述</a:t>
            </a:r>
            <a:r>
              <a:rPr lang="en-US" altLang="zh-CN" sz="2800" b="1">
                <a:effectLst>
                  <a:outerShdw blurRad="38100" dist="38100" dir="2700000" algn="tl">
                    <a:srgbClr val="FFFFFF"/>
                  </a:outerShdw>
                </a:effectLst>
                <a:latin typeface="Times New Roman"/>
                <a:ea typeface="黑体" pitchFamily="2" charset="-122"/>
              </a:rPr>
              <a:t>——</a:t>
            </a:r>
            <a:r>
              <a:rPr lang="zh-CN" altLang="en-US" sz="2800" b="1">
                <a:effectLst>
                  <a:outerShdw blurRad="38100" dist="38100" dir="2700000" algn="tl">
                    <a:srgbClr val="FFFFFF"/>
                  </a:outerShdw>
                </a:effectLst>
                <a:latin typeface="黑体" pitchFamily="2" charset="-122"/>
                <a:ea typeface="黑体" pitchFamily="2" charset="-122"/>
              </a:rPr>
              <a:t>视图</a:t>
            </a:r>
            <a:endParaRPr lang="zh-CN" altLang="en-US" sz="2800" b="1" i="1">
              <a:solidFill>
                <a:srgbClr val="FFCCFF"/>
              </a:solidFill>
              <a:effectLst>
                <a:outerShdw blurRad="38100" dist="38100" dir="2700000" algn="tl">
                  <a:srgbClr val="000000"/>
                </a:outerShdw>
              </a:effectLst>
              <a:latin typeface="黑体" pitchFamily="2" charset="-122"/>
              <a:ea typeface="黑体" pitchFamily="2" charset="-122"/>
            </a:endParaRPr>
          </a:p>
        </p:txBody>
      </p:sp>
      <p:sp>
        <p:nvSpPr>
          <p:cNvPr id="423940" name="Text Box 4"/>
          <p:cNvSpPr txBox="1">
            <a:spLocks noChangeArrowheads="1"/>
          </p:cNvSpPr>
          <p:nvPr/>
        </p:nvSpPr>
        <p:spPr bwMode="auto">
          <a:xfrm>
            <a:off x="547688" y="2397125"/>
            <a:ext cx="7758112" cy="1938992"/>
          </a:xfrm>
          <a:prstGeom prst="rect">
            <a:avLst/>
          </a:prstGeom>
          <a:noFill/>
          <a:ln w="9525">
            <a:noFill/>
            <a:miter lim="800000"/>
            <a:headEnd/>
            <a:tailEnd/>
          </a:ln>
        </p:spPr>
        <p:txBody>
          <a:bodyPr wrap="square">
            <a:spAutoFit/>
          </a:bodyPr>
          <a:lstStyle/>
          <a:p>
            <a:pPr>
              <a:buFont typeface="Wingdings" pitchFamily="2" charset="2"/>
              <a:buChar char="Ø"/>
            </a:pPr>
            <a:r>
              <a:rPr lang="en-US" altLang="zh-CN" sz="2400" dirty="0">
                <a:latin typeface="楷体_GB2312" pitchFamily="49" charset="-122"/>
                <a:ea typeface="楷体_GB2312" pitchFamily="49" charset="-122"/>
              </a:rPr>
              <a:t>UML</a:t>
            </a:r>
            <a:r>
              <a:rPr lang="zh-CN" altLang="en-US" sz="2400" dirty="0">
                <a:latin typeface="楷体_GB2312" pitchFamily="49" charset="-122"/>
                <a:ea typeface="楷体_GB2312" pitchFamily="49" charset="-122"/>
              </a:rPr>
              <a:t>是用模型来描述系统的结构或静态特征以及行为或动态特征的，从</a:t>
            </a:r>
            <a:r>
              <a:rPr lang="zh-CN" altLang="en-US" sz="2400" dirty="0">
                <a:solidFill>
                  <a:srgbClr val="FF0000"/>
                </a:solidFill>
                <a:latin typeface="楷体_GB2312" pitchFamily="49" charset="-122"/>
                <a:ea typeface="楷体_GB2312" pitchFamily="49" charset="-122"/>
              </a:rPr>
              <a:t>不同的视角</a:t>
            </a:r>
            <a:r>
              <a:rPr lang="zh-CN" altLang="en-US" sz="2400" dirty="0">
                <a:latin typeface="楷体_GB2312" pitchFamily="49" charset="-122"/>
                <a:ea typeface="楷体_GB2312" pitchFamily="49" charset="-122"/>
              </a:rPr>
              <a:t>为系统的架构建模形成系统的不同视图（</a:t>
            </a:r>
            <a:r>
              <a:rPr lang="en-US" altLang="zh-CN" sz="2400" dirty="0">
                <a:latin typeface="楷体_GB2312" pitchFamily="49" charset="-122"/>
                <a:ea typeface="楷体_GB2312" pitchFamily="49" charset="-122"/>
              </a:rPr>
              <a:t>view</a:t>
            </a:r>
            <a:r>
              <a:rPr lang="zh-CN" altLang="en-US" sz="2400" dirty="0">
                <a:latin typeface="楷体_GB2312" pitchFamily="49" charset="-122"/>
                <a:ea typeface="楷体_GB2312" pitchFamily="49" charset="-122"/>
              </a:rPr>
              <a:t>）。</a:t>
            </a:r>
          </a:p>
          <a:p>
            <a:pPr>
              <a:buFont typeface="Wingdings" pitchFamily="2" charset="2"/>
              <a:buChar char="Ø"/>
            </a:pPr>
            <a:r>
              <a:rPr lang="zh-CN" altLang="en-US" sz="2400" dirty="0">
                <a:latin typeface="楷体_GB2312" pitchFamily="49" charset="-122"/>
                <a:ea typeface="楷体_GB2312" pitchFamily="49" charset="-122"/>
              </a:rPr>
              <a:t>视图是表达系统</a:t>
            </a:r>
            <a:r>
              <a:rPr lang="zh-CN" altLang="en-US" sz="2400" dirty="0">
                <a:solidFill>
                  <a:srgbClr val="FF0000"/>
                </a:solidFill>
                <a:latin typeface="楷体_GB2312" pitchFamily="49" charset="-122"/>
                <a:ea typeface="楷体_GB2312" pitchFamily="49" charset="-122"/>
              </a:rPr>
              <a:t>某一方面特征</a:t>
            </a:r>
            <a:r>
              <a:rPr lang="zh-CN" altLang="en-US" sz="2400" dirty="0">
                <a:latin typeface="楷体_GB2312" pitchFamily="49" charset="-122"/>
                <a:ea typeface="楷体_GB2312" pitchFamily="49" charset="-122"/>
              </a:rPr>
              <a:t>的</a:t>
            </a:r>
            <a:r>
              <a:rPr lang="en-US" altLang="zh-CN" sz="2400" dirty="0">
                <a:latin typeface="楷体_GB2312" pitchFamily="49" charset="-122"/>
                <a:ea typeface="楷体_GB2312" pitchFamily="49" charset="-122"/>
              </a:rPr>
              <a:t>UML</a:t>
            </a:r>
            <a:r>
              <a:rPr lang="zh-CN" altLang="en-US" sz="2400" dirty="0">
                <a:latin typeface="楷体_GB2312" pitchFamily="49" charset="-122"/>
                <a:ea typeface="楷体_GB2312" pitchFamily="49" charset="-122"/>
              </a:rPr>
              <a:t>建模构件的子集。</a:t>
            </a:r>
          </a:p>
          <a:p>
            <a:pPr>
              <a:buFont typeface="Wingdings" pitchFamily="2" charset="2"/>
              <a:buChar char="Ø"/>
            </a:pPr>
            <a:r>
              <a:rPr lang="zh-CN" altLang="en-US" sz="2400" dirty="0">
                <a:latin typeface="楷体_GB2312" pitchFamily="49" charset="-122"/>
                <a:ea typeface="楷体_GB2312" pitchFamily="49" charset="-122"/>
              </a:rPr>
              <a:t>用例视图、逻辑视图、构件视图、进程视图和配置视图。</a:t>
            </a:r>
          </a:p>
        </p:txBody>
      </p:sp>
      <p:sp>
        <p:nvSpPr>
          <p:cNvPr id="6" name="文本框 5">
            <a:extLst>
              <a:ext uri="{FF2B5EF4-FFF2-40B4-BE49-F238E27FC236}">
                <a16:creationId xmlns:a16="http://schemas.microsoft.com/office/drawing/2014/main" id="{BCACC26A-4D78-4BE6-B3EF-2668B74D760C}"/>
              </a:ext>
            </a:extLst>
          </p:cNvPr>
          <p:cNvSpPr txBox="1"/>
          <p:nvPr/>
        </p:nvSpPr>
        <p:spPr>
          <a:xfrm>
            <a:off x="7397750" y="6205538"/>
            <a:ext cx="1143000" cy="369332"/>
          </a:xfrm>
          <a:prstGeom prst="rect">
            <a:avLst/>
          </a:prstGeom>
          <a:noFill/>
        </p:spPr>
        <p:txBody>
          <a:bodyPr wrap="square" rtlCol="0">
            <a:spAutoFit/>
          </a:bodyPr>
          <a:lstStyle/>
          <a:p>
            <a:r>
              <a:rPr lang="en-US" altLang="zh-CN" b="1" dirty="0" err="1">
                <a:solidFill>
                  <a:srgbClr val="FF0000"/>
                </a:solidFill>
              </a:rPr>
              <a:t>ch</a:t>
            </a:r>
            <a:r>
              <a:rPr lang="en-US" altLang="zh-CN" b="1" dirty="0">
                <a:solidFill>
                  <a:srgbClr val="FF0000"/>
                </a:solidFill>
              </a:rPr>
              <a:t> 2</a:t>
            </a:r>
            <a:endParaRPr lang="en-US" b="1" dirty="0">
              <a:solidFill>
                <a:srgbClr val="FF0000"/>
              </a:solidFill>
            </a:endParaRPr>
          </a:p>
        </p:txBody>
      </p:sp>
      <p:pic>
        <p:nvPicPr>
          <p:cNvPr id="5" name="图片 4">
            <a:extLst>
              <a:ext uri="{FF2B5EF4-FFF2-40B4-BE49-F238E27FC236}">
                <a16:creationId xmlns:a16="http://schemas.microsoft.com/office/drawing/2014/main" id="{DE71DBB5-0132-48CD-9B9B-9FAB1DF6CD2C}"/>
              </a:ext>
            </a:extLst>
          </p:cNvPr>
          <p:cNvPicPr>
            <a:picLocks noChangeAspect="1"/>
          </p:cNvPicPr>
          <p:nvPr/>
        </p:nvPicPr>
        <p:blipFill>
          <a:blip r:embed="rId3"/>
          <a:stretch>
            <a:fillRect/>
          </a:stretch>
        </p:blipFill>
        <p:spPr>
          <a:xfrm>
            <a:off x="6338545" y="19377"/>
            <a:ext cx="2805455" cy="1657023"/>
          </a:xfrm>
          <a:prstGeom prst="rect">
            <a:avLst/>
          </a:prstGeom>
        </p:spPr>
      </p:pic>
      <p:sp>
        <p:nvSpPr>
          <p:cNvPr id="12" name="object 8">
            <a:extLst>
              <a:ext uri="{FF2B5EF4-FFF2-40B4-BE49-F238E27FC236}">
                <a16:creationId xmlns:a16="http://schemas.microsoft.com/office/drawing/2014/main" id="{9A6B5FF4-F8F5-4831-90FC-F85D2F5865CE}"/>
              </a:ext>
            </a:extLst>
          </p:cNvPr>
          <p:cNvSpPr/>
          <p:nvPr/>
        </p:nvSpPr>
        <p:spPr>
          <a:xfrm>
            <a:off x="0" y="5715001"/>
            <a:ext cx="2971800" cy="1166496"/>
          </a:xfrm>
          <a:prstGeom prst="rect">
            <a:avLst/>
          </a:prstGeom>
          <a:blipFill>
            <a:blip r:embed="rId4" cstate="print"/>
            <a:stretch>
              <a:fillRect/>
            </a:stretch>
          </a:blipFill>
        </p:spPr>
        <p:txBody>
          <a:bodyPr wrap="square" lIns="0" tIns="0" rIns="0" bIns="0" rtlCol="0"/>
          <a:lstStyle/>
          <a:p>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grpId="0" nodeType="clickEffect">
                                  <p:stCondLst>
                                    <p:cond delay="0"/>
                                  </p:stCondLst>
                                  <p:childTnLst>
                                    <p:set>
                                      <p:cBhvr>
                                        <p:cTn id="6" dur="1" fill="hold">
                                          <p:stCondLst>
                                            <p:cond delay="0"/>
                                          </p:stCondLst>
                                        </p:cTn>
                                        <p:tgtEl>
                                          <p:spTgt spid="423940">
                                            <p:txEl>
                                              <p:pRg st="0" end="0"/>
                                            </p:txEl>
                                          </p:spTgt>
                                        </p:tgtEl>
                                        <p:attrNameLst>
                                          <p:attrName>style.visibility</p:attrName>
                                        </p:attrNameLst>
                                      </p:cBhvr>
                                      <p:to>
                                        <p:strVal val="visible"/>
                                      </p:to>
                                    </p:set>
                                    <p:anim to="" calcmode="lin" valueType="num">
                                      <p:cBhvr>
                                        <p:cTn id="7" dur="1" fill="hold"/>
                                        <p:tgtEl>
                                          <p:spTgt spid="423940">
                                            <p:txEl>
                                              <p:pRg st="0" end="0"/>
                                            </p:txEl>
                                          </p:spTgt>
                                        </p:tgtEl>
                                        <p:attrNameLst>
                                          <p:attrName/>
                                        </p:attrNameLst>
                                      </p:cBhvr>
                                    </p:anim>
                                  </p:childTnLst>
                                </p:cTn>
                              </p:par>
                            </p:childTnLst>
                          </p:cTn>
                        </p:par>
                      </p:childTnLst>
                    </p:cTn>
                  </p:par>
                  <p:par>
                    <p:cTn id="8" fill="hold">
                      <p:stCondLst>
                        <p:cond delay="indefinite"/>
                      </p:stCondLst>
                      <p:childTnLst>
                        <p:par>
                          <p:cTn id="9" fill="hold">
                            <p:stCondLst>
                              <p:cond delay="0"/>
                            </p:stCondLst>
                            <p:childTnLst>
                              <p:par>
                                <p:cTn id="10" presetID="24" presetClass="entr" presetSubtype="0" fill="hold" grpId="0" nodeType="clickEffect">
                                  <p:stCondLst>
                                    <p:cond delay="0"/>
                                  </p:stCondLst>
                                  <p:childTnLst>
                                    <p:set>
                                      <p:cBhvr>
                                        <p:cTn id="11" dur="1" fill="hold">
                                          <p:stCondLst>
                                            <p:cond delay="0"/>
                                          </p:stCondLst>
                                        </p:cTn>
                                        <p:tgtEl>
                                          <p:spTgt spid="423940">
                                            <p:txEl>
                                              <p:pRg st="1" end="1"/>
                                            </p:txEl>
                                          </p:spTgt>
                                        </p:tgtEl>
                                        <p:attrNameLst>
                                          <p:attrName>style.visibility</p:attrName>
                                        </p:attrNameLst>
                                      </p:cBhvr>
                                      <p:to>
                                        <p:strVal val="visible"/>
                                      </p:to>
                                    </p:set>
                                    <p:anim to="" calcmode="lin" valueType="num">
                                      <p:cBhvr>
                                        <p:cTn id="12" dur="1" fill="hold"/>
                                        <p:tgtEl>
                                          <p:spTgt spid="423940">
                                            <p:txEl>
                                              <p:pRg st="1" end="1"/>
                                            </p:txEl>
                                          </p:spTgt>
                                        </p:tgtEl>
                                        <p:attrNameLst>
                                          <p:attrName/>
                                        </p:attrNameLst>
                                      </p:cBhvr>
                                    </p:anim>
                                  </p:childTnLst>
                                </p:cTn>
                              </p:par>
                            </p:childTnLst>
                          </p:cTn>
                        </p:par>
                      </p:childTnLst>
                    </p:cTn>
                  </p:par>
                  <p:par>
                    <p:cTn id="13" fill="hold">
                      <p:stCondLst>
                        <p:cond delay="indefinite"/>
                      </p:stCondLst>
                      <p:childTnLst>
                        <p:par>
                          <p:cTn id="14" fill="hold">
                            <p:stCondLst>
                              <p:cond delay="0"/>
                            </p:stCondLst>
                            <p:childTnLst>
                              <p:par>
                                <p:cTn id="15" presetID="24" presetClass="entr" presetSubtype="0" fill="hold" grpId="0" nodeType="clickEffect">
                                  <p:stCondLst>
                                    <p:cond delay="0"/>
                                  </p:stCondLst>
                                  <p:childTnLst>
                                    <p:set>
                                      <p:cBhvr>
                                        <p:cTn id="16" dur="1" fill="hold">
                                          <p:stCondLst>
                                            <p:cond delay="0"/>
                                          </p:stCondLst>
                                        </p:cTn>
                                        <p:tgtEl>
                                          <p:spTgt spid="423940">
                                            <p:txEl>
                                              <p:pRg st="2" end="2"/>
                                            </p:txEl>
                                          </p:spTgt>
                                        </p:tgtEl>
                                        <p:attrNameLst>
                                          <p:attrName>style.visibility</p:attrName>
                                        </p:attrNameLst>
                                      </p:cBhvr>
                                      <p:to>
                                        <p:strVal val="visible"/>
                                      </p:to>
                                    </p:set>
                                    <p:anim to="" calcmode="lin" valueType="num">
                                      <p:cBhvr>
                                        <p:cTn id="17" dur="1" fill="hold"/>
                                        <p:tgtEl>
                                          <p:spTgt spid="423940">
                                            <p:txEl>
                                              <p:pRg st="2" end="2"/>
                                            </p:txEl>
                                          </p:spTgt>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3940" grpId="0" build="p"/>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灯片编号占位符 5"/>
          <p:cNvSpPr>
            <a:spLocks noGrp="1"/>
          </p:cNvSpPr>
          <p:nvPr>
            <p:ph type="sldNum" sz="quarter" idx="10"/>
          </p:nvPr>
        </p:nvSpPr>
        <p:spPr>
          <a:noFill/>
        </p:spPr>
        <p:txBody>
          <a:bodyPr/>
          <a:lstStyle/>
          <a:p>
            <a:fld id="{E1D5B69E-8075-4C24-A372-C19B8CD6B2C4}" type="slidenum">
              <a:rPr lang="zh-CN" altLang="en-US" smtClean="0"/>
              <a:pPr/>
              <a:t>80</a:t>
            </a:fld>
            <a:endParaRPr lang="en-US" altLang="zh-CN" dirty="0"/>
          </a:p>
        </p:txBody>
      </p:sp>
      <p:sp>
        <p:nvSpPr>
          <p:cNvPr id="78851" name="Rectangle 2"/>
          <p:cNvSpPr>
            <a:spLocks noChangeArrowheads="1"/>
          </p:cNvSpPr>
          <p:nvPr/>
        </p:nvSpPr>
        <p:spPr bwMode="auto">
          <a:xfrm>
            <a:off x="684213" y="2589213"/>
            <a:ext cx="8208962" cy="1525587"/>
          </a:xfrm>
          <a:prstGeom prst="rect">
            <a:avLst/>
          </a:prstGeom>
          <a:noFill/>
          <a:ln w="9525" algn="ctr">
            <a:noFill/>
            <a:miter lim="800000"/>
            <a:headEnd/>
            <a:tailEnd/>
          </a:ln>
        </p:spPr>
        <p:txBody>
          <a:bodyPr>
            <a:spAutoFit/>
          </a:bodyPr>
          <a:lstStyle/>
          <a:p>
            <a:r>
              <a:rPr kumimoji="1" lang="zh-CN" altLang="en-US" sz="2000">
                <a:solidFill>
                  <a:srgbClr val="FFCCFF"/>
                </a:solidFill>
                <a:latin typeface="黑体" pitchFamily="2" charset="-122"/>
                <a:ea typeface="黑体" pitchFamily="2" charset="-122"/>
              </a:rPr>
              <a:t>    </a:t>
            </a:r>
            <a:r>
              <a:rPr kumimoji="1" lang="zh-CN" altLang="en-US">
                <a:latin typeface="楷体_GB2312" pitchFamily="49" charset="-122"/>
                <a:ea typeface="楷体_GB2312" pitchFamily="49" charset="-122"/>
              </a:rPr>
              <a:t>编辑区包含了图形工具栏和图的编辑区域，在图的编辑区域中可以根据图形工具栏中的图形元素内容绘制相关信息。</a:t>
            </a:r>
          </a:p>
          <a:p>
            <a:r>
              <a:rPr kumimoji="1" lang="zh-CN" altLang="en-US">
                <a:latin typeface="楷体_GB2312" pitchFamily="49" charset="-122"/>
                <a:ea typeface="楷体_GB2312" pitchFamily="49" charset="-122"/>
              </a:rPr>
              <a:t>    在图的编辑区添加的相关模型元素会自动地在浏览器中添加，这样使浏览器和编辑区的信息保持同步。我们也可以将浏览器中的模型元素拖动到图形编辑区中进行添加。</a:t>
            </a:r>
            <a:r>
              <a:rPr kumimoji="1" lang="zh-CN" altLang="en-US" sz="2000">
                <a:solidFill>
                  <a:srgbClr val="FFCCFF"/>
                </a:solidFill>
                <a:latin typeface="黑体" pitchFamily="2" charset="-122"/>
                <a:ea typeface="黑体" pitchFamily="2" charset="-122"/>
              </a:rPr>
              <a:t>    </a:t>
            </a:r>
          </a:p>
        </p:txBody>
      </p:sp>
      <p:sp>
        <p:nvSpPr>
          <p:cNvPr id="78852" name="Text Box 3"/>
          <p:cNvSpPr txBox="1">
            <a:spLocks noChangeArrowheads="1"/>
          </p:cNvSpPr>
          <p:nvPr/>
        </p:nvSpPr>
        <p:spPr bwMode="auto">
          <a:xfrm>
            <a:off x="-5595" y="1916113"/>
            <a:ext cx="677108" cy="1817687"/>
          </a:xfrm>
          <a:prstGeom prst="rect">
            <a:avLst/>
          </a:prstGeom>
          <a:solidFill>
            <a:schemeClr val="bg2"/>
          </a:solidFill>
          <a:ln w="9525">
            <a:noFill/>
            <a:miter lim="800000"/>
            <a:headEnd/>
            <a:tailEnd/>
          </a:ln>
        </p:spPr>
        <p:txBody>
          <a:bodyPr vert="eaVert" wrap="square">
            <a:spAutoFit/>
          </a:bodyPr>
          <a:lstStyle/>
          <a:p>
            <a:pPr>
              <a:spcBef>
                <a:spcPct val="50000"/>
              </a:spcBef>
            </a:pPr>
            <a:r>
              <a:rPr kumimoji="1" lang="zh-CN" altLang="en-US" sz="3200" b="1">
                <a:solidFill>
                  <a:srgbClr val="A50021"/>
                </a:solidFill>
                <a:latin typeface="楷体_GB2312" pitchFamily="49" charset="-122"/>
                <a:ea typeface="楷体_GB2312" pitchFamily="49" charset="-122"/>
              </a:rPr>
              <a:t>工作区</a:t>
            </a:r>
          </a:p>
        </p:txBody>
      </p:sp>
      <p:pic>
        <p:nvPicPr>
          <p:cNvPr id="78853" name="Picture 4"/>
          <p:cNvPicPr>
            <a:picLocks noChangeAspect="1" noChangeArrowheads="1"/>
          </p:cNvPicPr>
          <p:nvPr/>
        </p:nvPicPr>
        <p:blipFill>
          <a:blip r:embed="rId2"/>
          <a:srcRect/>
          <a:stretch>
            <a:fillRect/>
          </a:stretch>
        </p:blipFill>
        <p:spPr bwMode="auto">
          <a:xfrm>
            <a:off x="2209800" y="3879850"/>
            <a:ext cx="5027613" cy="2901950"/>
          </a:xfrm>
          <a:prstGeom prst="rect">
            <a:avLst/>
          </a:prstGeom>
          <a:noFill/>
          <a:ln w="9525">
            <a:noFill/>
            <a:miter lim="800000"/>
            <a:headEnd/>
            <a:tailEnd/>
          </a:ln>
        </p:spPr>
      </p:pic>
      <p:sp>
        <p:nvSpPr>
          <p:cNvPr id="582661" name="Text Box 5"/>
          <p:cNvSpPr txBox="1">
            <a:spLocks noChangeArrowheads="1"/>
          </p:cNvSpPr>
          <p:nvPr/>
        </p:nvSpPr>
        <p:spPr bwMode="auto">
          <a:xfrm>
            <a:off x="609600" y="1125538"/>
            <a:ext cx="4724400" cy="528637"/>
          </a:xfrm>
          <a:prstGeom prst="rect">
            <a:avLst/>
          </a:prstGeom>
          <a:solidFill>
            <a:schemeClr val="accent1"/>
          </a:solidFill>
          <a:ln w="9525" algn="ctr">
            <a:solidFill>
              <a:schemeClr val="bg2"/>
            </a:solidFill>
            <a:miter lim="800000"/>
            <a:headEnd/>
            <a:tailEnd/>
          </a:ln>
          <a:effectLst/>
        </p:spPr>
        <p:txBody>
          <a:bodyPr>
            <a:spAutoFit/>
          </a:bodyPr>
          <a:lstStyle/>
          <a:p>
            <a:pPr>
              <a:spcBef>
                <a:spcPct val="50000"/>
              </a:spcBef>
              <a:defRPr/>
            </a:pPr>
            <a:r>
              <a:rPr lang="zh-CN" altLang="en-US" sz="2800" b="1" i="1">
                <a:solidFill>
                  <a:srgbClr val="A50021"/>
                </a:solidFill>
                <a:effectLst>
                  <a:outerShdw blurRad="38100" dist="38100" dir="2700000" algn="tl">
                    <a:srgbClr val="000000"/>
                  </a:outerShdw>
                </a:effectLst>
                <a:latin typeface="宋体" pitchFamily="2" charset="-122"/>
              </a:rPr>
              <a:t>三、 </a:t>
            </a:r>
            <a:r>
              <a:rPr lang="en-US" altLang="zh-CN" sz="2800" b="1" i="1">
                <a:solidFill>
                  <a:srgbClr val="A50021"/>
                </a:solidFill>
                <a:effectLst>
                  <a:outerShdw blurRad="38100" dist="38100" dir="2700000" algn="tl">
                    <a:srgbClr val="000000"/>
                  </a:outerShdw>
                </a:effectLst>
                <a:latin typeface="宋体" pitchFamily="2" charset="-122"/>
              </a:rPr>
              <a:t>Rational Rose</a:t>
            </a:r>
            <a:r>
              <a:rPr lang="zh-CN" altLang="en-US" sz="2800" b="1" i="1">
                <a:solidFill>
                  <a:srgbClr val="A50021"/>
                </a:solidFill>
                <a:effectLst>
                  <a:outerShdw blurRad="38100" dist="38100" dir="2700000" algn="tl">
                    <a:srgbClr val="000000"/>
                  </a:outerShdw>
                </a:effectLst>
                <a:latin typeface="宋体" pitchFamily="2" charset="-122"/>
              </a:rPr>
              <a:t>的使用 </a:t>
            </a:r>
          </a:p>
        </p:txBody>
      </p:sp>
      <p:sp>
        <p:nvSpPr>
          <p:cNvPr id="582662" name="Text Box 6"/>
          <p:cNvSpPr txBox="1">
            <a:spLocks noChangeArrowheads="1"/>
          </p:cNvSpPr>
          <p:nvPr/>
        </p:nvSpPr>
        <p:spPr bwMode="auto">
          <a:xfrm>
            <a:off x="685800" y="1981200"/>
            <a:ext cx="4356100" cy="457200"/>
          </a:xfrm>
          <a:prstGeom prst="rect">
            <a:avLst/>
          </a:prstGeom>
          <a:solidFill>
            <a:srgbClr val="FFDF79"/>
          </a:solidFill>
          <a:ln w="9525" algn="ctr">
            <a:noFill/>
            <a:miter lim="800000"/>
            <a:headEnd/>
            <a:tailEnd/>
          </a:ln>
          <a:effectLst/>
        </p:spPr>
        <p:txBody>
          <a:bodyPr>
            <a:spAutoFit/>
          </a:bodyPr>
          <a:lstStyle/>
          <a:p>
            <a:pPr>
              <a:spcBef>
                <a:spcPct val="50000"/>
              </a:spcBef>
              <a:defRPr/>
            </a:pPr>
            <a:r>
              <a:rPr lang="en-US" altLang="zh-CN" sz="2400" b="1">
                <a:solidFill>
                  <a:srgbClr val="A50021"/>
                </a:solidFill>
                <a:effectLst>
                  <a:outerShdw blurRad="38100" dist="38100" dir="2700000" algn="tl">
                    <a:srgbClr val="000000"/>
                  </a:outerShdw>
                </a:effectLst>
                <a:latin typeface="宋体" pitchFamily="2" charset="-122"/>
              </a:rPr>
              <a:t>2</a:t>
            </a:r>
            <a:r>
              <a:rPr lang="zh-CN" altLang="en-US" sz="2400" b="1">
                <a:solidFill>
                  <a:srgbClr val="A50021"/>
                </a:solidFill>
                <a:effectLst>
                  <a:outerShdw blurRad="38100" dist="38100" dir="2700000" algn="tl">
                    <a:srgbClr val="000000"/>
                  </a:outerShdw>
                </a:effectLst>
                <a:latin typeface="宋体" pitchFamily="2" charset="-122"/>
              </a:rPr>
              <a:t>、</a:t>
            </a:r>
            <a:r>
              <a:rPr lang="en-US" altLang="zh-CN" sz="2400" b="1">
                <a:solidFill>
                  <a:srgbClr val="A50021"/>
                </a:solidFill>
                <a:effectLst>
                  <a:outerShdw blurRad="38100" dist="38100" dir="2700000" algn="tl">
                    <a:srgbClr val="000000"/>
                  </a:outerShdw>
                </a:effectLst>
                <a:latin typeface="宋体" pitchFamily="2" charset="-122"/>
              </a:rPr>
              <a:t>Rational Rose</a:t>
            </a:r>
            <a:r>
              <a:rPr lang="zh-CN" altLang="en-US" sz="2400" b="1">
                <a:solidFill>
                  <a:srgbClr val="A50021"/>
                </a:solidFill>
                <a:effectLst>
                  <a:outerShdw blurRad="38100" dist="38100" dir="2700000" algn="tl">
                    <a:srgbClr val="000000"/>
                  </a:outerShdw>
                </a:effectLst>
                <a:latin typeface="宋体" pitchFamily="2" charset="-122"/>
              </a:rPr>
              <a:t>的操作界面</a:t>
            </a:r>
          </a:p>
        </p:txBody>
      </p:sp>
      <p:sp>
        <p:nvSpPr>
          <p:cNvPr id="8" name="文本框 7">
            <a:extLst>
              <a:ext uri="{FF2B5EF4-FFF2-40B4-BE49-F238E27FC236}">
                <a16:creationId xmlns:a16="http://schemas.microsoft.com/office/drawing/2014/main" id="{655D7B7D-0E47-48E8-B7D8-65672F74B016}"/>
              </a:ext>
            </a:extLst>
          </p:cNvPr>
          <p:cNvSpPr txBox="1"/>
          <p:nvPr/>
        </p:nvSpPr>
        <p:spPr>
          <a:xfrm>
            <a:off x="7397750" y="6205538"/>
            <a:ext cx="1143000" cy="369332"/>
          </a:xfrm>
          <a:prstGeom prst="rect">
            <a:avLst/>
          </a:prstGeom>
          <a:noFill/>
        </p:spPr>
        <p:txBody>
          <a:bodyPr wrap="square" rtlCol="0">
            <a:spAutoFit/>
          </a:bodyPr>
          <a:lstStyle/>
          <a:p>
            <a:r>
              <a:rPr lang="en-US" altLang="zh-CN" b="1" dirty="0" err="1">
                <a:solidFill>
                  <a:srgbClr val="FF0000"/>
                </a:solidFill>
              </a:rPr>
              <a:t>ch</a:t>
            </a:r>
            <a:r>
              <a:rPr lang="en-US" altLang="zh-CN" b="1" dirty="0">
                <a:solidFill>
                  <a:srgbClr val="FF0000"/>
                </a:solidFill>
              </a:rPr>
              <a:t> 2</a:t>
            </a:r>
            <a:endParaRPr lang="en-US" b="1" dirty="0">
              <a:solidFill>
                <a:srgbClr val="FF0000"/>
              </a:solidFill>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灯片编号占位符 5"/>
          <p:cNvSpPr>
            <a:spLocks noGrp="1"/>
          </p:cNvSpPr>
          <p:nvPr>
            <p:ph type="sldNum" sz="quarter" idx="10"/>
          </p:nvPr>
        </p:nvSpPr>
        <p:spPr>
          <a:noFill/>
        </p:spPr>
        <p:txBody>
          <a:bodyPr/>
          <a:lstStyle/>
          <a:p>
            <a:fld id="{54D288A8-7CEE-4718-BC06-93118854B13A}" type="slidenum">
              <a:rPr lang="zh-CN" altLang="en-US" smtClean="0"/>
              <a:pPr/>
              <a:t>81</a:t>
            </a:fld>
            <a:endParaRPr lang="en-US" altLang="zh-CN" dirty="0"/>
          </a:p>
        </p:txBody>
      </p:sp>
      <p:sp>
        <p:nvSpPr>
          <p:cNvPr id="79875" name="Rectangle 2"/>
          <p:cNvSpPr>
            <a:spLocks noChangeArrowheads="1"/>
          </p:cNvSpPr>
          <p:nvPr/>
        </p:nvSpPr>
        <p:spPr bwMode="auto">
          <a:xfrm>
            <a:off x="684213" y="2681288"/>
            <a:ext cx="8208962" cy="671512"/>
          </a:xfrm>
          <a:prstGeom prst="rect">
            <a:avLst/>
          </a:prstGeom>
          <a:noFill/>
          <a:ln w="9525" algn="ctr">
            <a:noFill/>
            <a:miter lim="800000"/>
            <a:headEnd/>
            <a:tailEnd/>
          </a:ln>
        </p:spPr>
        <p:txBody>
          <a:bodyPr>
            <a:spAutoFit/>
          </a:bodyPr>
          <a:lstStyle/>
          <a:p>
            <a:r>
              <a:rPr kumimoji="1" lang="zh-CN" altLang="en-US" sz="2000">
                <a:solidFill>
                  <a:srgbClr val="FFCCFF"/>
                </a:solidFill>
                <a:latin typeface="黑体" pitchFamily="2" charset="-122"/>
                <a:ea typeface="黑体" pitchFamily="2" charset="-122"/>
              </a:rPr>
              <a:t>    </a:t>
            </a:r>
            <a:r>
              <a:rPr kumimoji="1" lang="zh-CN" altLang="en-US">
                <a:latin typeface="楷体_GB2312" pitchFamily="49" charset="-122"/>
                <a:ea typeface="楷体_GB2312" pitchFamily="49" charset="-122"/>
              </a:rPr>
              <a:t>日志区位于</a:t>
            </a:r>
            <a:r>
              <a:rPr kumimoji="1" lang="en-US" altLang="zh-CN">
                <a:latin typeface="楷体_GB2312" pitchFamily="49" charset="-122"/>
                <a:ea typeface="楷体_GB2312" pitchFamily="49" charset="-122"/>
              </a:rPr>
              <a:t>Rational Rose 2003</a:t>
            </a:r>
            <a:r>
              <a:rPr kumimoji="1" lang="zh-CN" altLang="en-US">
                <a:latin typeface="楷体_GB2312" pitchFamily="49" charset="-122"/>
                <a:ea typeface="楷体_GB2312" pitchFamily="49" charset="-122"/>
              </a:rPr>
              <a:t>工作区域的下方，用以记录了对模型的一些重要操作</a:t>
            </a:r>
          </a:p>
        </p:txBody>
      </p:sp>
      <p:sp>
        <p:nvSpPr>
          <p:cNvPr id="79876" name="Text Box 3"/>
          <p:cNvSpPr txBox="1">
            <a:spLocks noChangeArrowheads="1"/>
          </p:cNvSpPr>
          <p:nvPr/>
        </p:nvSpPr>
        <p:spPr bwMode="auto">
          <a:xfrm>
            <a:off x="-5595" y="1916113"/>
            <a:ext cx="677108" cy="1676400"/>
          </a:xfrm>
          <a:prstGeom prst="rect">
            <a:avLst/>
          </a:prstGeom>
          <a:solidFill>
            <a:schemeClr val="bg2"/>
          </a:solidFill>
          <a:ln w="9525">
            <a:noFill/>
            <a:miter lim="800000"/>
            <a:headEnd/>
            <a:tailEnd/>
          </a:ln>
        </p:spPr>
        <p:txBody>
          <a:bodyPr vert="eaVert" wrap="square">
            <a:spAutoFit/>
          </a:bodyPr>
          <a:lstStyle/>
          <a:p>
            <a:pPr>
              <a:spcBef>
                <a:spcPct val="50000"/>
              </a:spcBef>
            </a:pPr>
            <a:r>
              <a:rPr kumimoji="1" lang="zh-CN" altLang="en-US" sz="3200" b="1">
                <a:solidFill>
                  <a:srgbClr val="A50021"/>
                </a:solidFill>
                <a:latin typeface="楷体_GB2312" pitchFamily="49" charset="-122"/>
                <a:ea typeface="楷体_GB2312" pitchFamily="49" charset="-122"/>
              </a:rPr>
              <a:t>工作区</a:t>
            </a:r>
          </a:p>
        </p:txBody>
      </p:sp>
      <p:pic>
        <p:nvPicPr>
          <p:cNvPr id="79877" name="Picture 4"/>
          <p:cNvPicPr>
            <a:picLocks noChangeAspect="1" noChangeArrowheads="1"/>
          </p:cNvPicPr>
          <p:nvPr/>
        </p:nvPicPr>
        <p:blipFill>
          <a:blip r:embed="rId2"/>
          <a:srcRect/>
          <a:stretch>
            <a:fillRect/>
          </a:stretch>
        </p:blipFill>
        <p:spPr bwMode="auto">
          <a:xfrm>
            <a:off x="395288" y="3357563"/>
            <a:ext cx="8497887" cy="1676400"/>
          </a:xfrm>
          <a:prstGeom prst="rect">
            <a:avLst/>
          </a:prstGeom>
          <a:noFill/>
          <a:ln w="9525">
            <a:noFill/>
            <a:miter lim="800000"/>
            <a:headEnd/>
            <a:tailEnd/>
          </a:ln>
        </p:spPr>
      </p:pic>
      <p:sp>
        <p:nvSpPr>
          <p:cNvPr id="583685" name="Text Box 5"/>
          <p:cNvSpPr txBox="1">
            <a:spLocks noChangeArrowheads="1"/>
          </p:cNvSpPr>
          <p:nvPr/>
        </p:nvSpPr>
        <p:spPr bwMode="auto">
          <a:xfrm>
            <a:off x="609600" y="1125538"/>
            <a:ext cx="4724400" cy="528637"/>
          </a:xfrm>
          <a:prstGeom prst="rect">
            <a:avLst/>
          </a:prstGeom>
          <a:solidFill>
            <a:schemeClr val="accent1"/>
          </a:solidFill>
          <a:ln w="9525" algn="ctr">
            <a:solidFill>
              <a:schemeClr val="bg2"/>
            </a:solidFill>
            <a:miter lim="800000"/>
            <a:headEnd/>
            <a:tailEnd/>
          </a:ln>
          <a:effectLst/>
        </p:spPr>
        <p:txBody>
          <a:bodyPr>
            <a:spAutoFit/>
          </a:bodyPr>
          <a:lstStyle/>
          <a:p>
            <a:pPr>
              <a:spcBef>
                <a:spcPct val="50000"/>
              </a:spcBef>
              <a:defRPr/>
            </a:pPr>
            <a:r>
              <a:rPr lang="zh-CN" altLang="en-US" sz="2800" b="1" i="1">
                <a:solidFill>
                  <a:srgbClr val="A50021"/>
                </a:solidFill>
                <a:effectLst>
                  <a:outerShdw blurRad="38100" dist="38100" dir="2700000" algn="tl">
                    <a:srgbClr val="000000"/>
                  </a:outerShdw>
                </a:effectLst>
                <a:latin typeface="宋体" pitchFamily="2" charset="-122"/>
              </a:rPr>
              <a:t>三、 </a:t>
            </a:r>
            <a:r>
              <a:rPr lang="en-US" altLang="zh-CN" sz="2800" b="1" i="1">
                <a:solidFill>
                  <a:srgbClr val="A50021"/>
                </a:solidFill>
                <a:effectLst>
                  <a:outerShdw blurRad="38100" dist="38100" dir="2700000" algn="tl">
                    <a:srgbClr val="000000"/>
                  </a:outerShdw>
                </a:effectLst>
                <a:latin typeface="宋体" pitchFamily="2" charset="-122"/>
              </a:rPr>
              <a:t>Rational Rose</a:t>
            </a:r>
            <a:r>
              <a:rPr lang="zh-CN" altLang="en-US" sz="2800" b="1" i="1">
                <a:solidFill>
                  <a:srgbClr val="A50021"/>
                </a:solidFill>
                <a:effectLst>
                  <a:outerShdw blurRad="38100" dist="38100" dir="2700000" algn="tl">
                    <a:srgbClr val="000000"/>
                  </a:outerShdw>
                </a:effectLst>
                <a:latin typeface="宋体" pitchFamily="2" charset="-122"/>
              </a:rPr>
              <a:t>的使用 </a:t>
            </a:r>
          </a:p>
        </p:txBody>
      </p:sp>
      <p:sp>
        <p:nvSpPr>
          <p:cNvPr id="583686" name="Text Box 6"/>
          <p:cNvSpPr txBox="1">
            <a:spLocks noChangeArrowheads="1"/>
          </p:cNvSpPr>
          <p:nvPr/>
        </p:nvSpPr>
        <p:spPr bwMode="auto">
          <a:xfrm>
            <a:off x="685800" y="1981200"/>
            <a:ext cx="4356100" cy="457200"/>
          </a:xfrm>
          <a:prstGeom prst="rect">
            <a:avLst/>
          </a:prstGeom>
          <a:solidFill>
            <a:srgbClr val="FFDF79"/>
          </a:solidFill>
          <a:ln w="9525" algn="ctr">
            <a:noFill/>
            <a:miter lim="800000"/>
            <a:headEnd/>
            <a:tailEnd/>
          </a:ln>
          <a:effectLst/>
        </p:spPr>
        <p:txBody>
          <a:bodyPr>
            <a:spAutoFit/>
          </a:bodyPr>
          <a:lstStyle/>
          <a:p>
            <a:pPr>
              <a:spcBef>
                <a:spcPct val="50000"/>
              </a:spcBef>
              <a:defRPr/>
            </a:pPr>
            <a:r>
              <a:rPr lang="en-US" altLang="zh-CN" sz="2400" b="1">
                <a:solidFill>
                  <a:srgbClr val="A50021"/>
                </a:solidFill>
                <a:effectLst>
                  <a:outerShdw blurRad="38100" dist="38100" dir="2700000" algn="tl">
                    <a:srgbClr val="000000"/>
                  </a:outerShdw>
                </a:effectLst>
                <a:latin typeface="宋体" pitchFamily="2" charset="-122"/>
              </a:rPr>
              <a:t>2</a:t>
            </a:r>
            <a:r>
              <a:rPr lang="zh-CN" altLang="en-US" sz="2400" b="1">
                <a:solidFill>
                  <a:srgbClr val="A50021"/>
                </a:solidFill>
                <a:effectLst>
                  <a:outerShdw blurRad="38100" dist="38100" dir="2700000" algn="tl">
                    <a:srgbClr val="000000"/>
                  </a:outerShdw>
                </a:effectLst>
                <a:latin typeface="宋体" pitchFamily="2" charset="-122"/>
              </a:rPr>
              <a:t>、</a:t>
            </a:r>
            <a:r>
              <a:rPr lang="en-US" altLang="zh-CN" sz="2400" b="1">
                <a:solidFill>
                  <a:srgbClr val="A50021"/>
                </a:solidFill>
                <a:effectLst>
                  <a:outerShdw blurRad="38100" dist="38100" dir="2700000" algn="tl">
                    <a:srgbClr val="000000"/>
                  </a:outerShdw>
                </a:effectLst>
                <a:latin typeface="宋体" pitchFamily="2" charset="-122"/>
              </a:rPr>
              <a:t>Rational Rose</a:t>
            </a:r>
            <a:r>
              <a:rPr lang="zh-CN" altLang="en-US" sz="2400" b="1">
                <a:solidFill>
                  <a:srgbClr val="A50021"/>
                </a:solidFill>
                <a:effectLst>
                  <a:outerShdw blurRad="38100" dist="38100" dir="2700000" algn="tl">
                    <a:srgbClr val="000000"/>
                  </a:outerShdw>
                </a:effectLst>
                <a:latin typeface="宋体" pitchFamily="2" charset="-122"/>
              </a:rPr>
              <a:t>的操作界面</a:t>
            </a:r>
          </a:p>
        </p:txBody>
      </p:sp>
      <p:sp>
        <p:nvSpPr>
          <p:cNvPr id="8" name="文本框 7">
            <a:extLst>
              <a:ext uri="{FF2B5EF4-FFF2-40B4-BE49-F238E27FC236}">
                <a16:creationId xmlns:a16="http://schemas.microsoft.com/office/drawing/2014/main" id="{639FDB1B-D989-4769-8ED6-F1D47B7F7DD8}"/>
              </a:ext>
            </a:extLst>
          </p:cNvPr>
          <p:cNvSpPr txBox="1"/>
          <p:nvPr/>
        </p:nvSpPr>
        <p:spPr>
          <a:xfrm>
            <a:off x="7397750" y="6205538"/>
            <a:ext cx="1143000" cy="369332"/>
          </a:xfrm>
          <a:prstGeom prst="rect">
            <a:avLst/>
          </a:prstGeom>
          <a:noFill/>
        </p:spPr>
        <p:txBody>
          <a:bodyPr wrap="square" rtlCol="0">
            <a:spAutoFit/>
          </a:bodyPr>
          <a:lstStyle/>
          <a:p>
            <a:r>
              <a:rPr lang="en-US" altLang="zh-CN" b="1" dirty="0" err="1">
                <a:solidFill>
                  <a:srgbClr val="FF0000"/>
                </a:solidFill>
              </a:rPr>
              <a:t>ch</a:t>
            </a:r>
            <a:r>
              <a:rPr lang="en-US" altLang="zh-CN" b="1" dirty="0">
                <a:solidFill>
                  <a:srgbClr val="FF0000"/>
                </a:solidFill>
              </a:rPr>
              <a:t> 2</a:t>
            </a:r>
            <a:endParaRPr lang="en-US" b="1" dirty="0">
              <a:solidFill>
                <a:srgbClr val="FF0000"/>
              </a:solidFill>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灯片编号占位符 5"/>
          <p:cNvSpPr>
            <a:spLocks noGrp="1"/>
          </p:cNvSpPr>
          <p:nvPr>
            <p:ph type="sldNum" sz="quarter" idx="10"/>
          </p:nvPr>
        </p:nvSpPr>
        <p:spPr>
          <a:noFill/>
        </p:spPr>
        <p:txBody>
          <a:bodyPr/>
          <a:lstStyle/>
          <a:p>
            <a:fld id="{27ACA759-4D70-451F-8D9D-C85F6B8F0CAC}" type="slidenum">
              <a:rPr lang="zh-CN" altLang="en-US" smtClean="0"/>
              <a:pPr/>
              <a:t>82</a:t>
            </a:fld>
            <a:endParaRPr lang="en-US" altLang="zh-CN" dirty="0"/>
          </a:p>
        </p:txBody>
      </p:sp>
      <p:sp>
        <p:nvSpPr>
          <p:cNvPr id="80899" name="Rectangle 2"/>
          <p:cNvSpPr>
            <a:spLocks noChangeArrowheads="1"/>
          </p:cNvSpPr>
          <p:nvPr/>
        </p:nvSpPr>
        <p:spPr bwMode="auto">
          <a:xfrm>
            <a:off x="684213" y="3259138"/>
            <a:ext cx="8208962" cy="1465262"/>
          </a:xfrm>
          <a:prstGeom prst="rect">
            <a:avLst/>
          </a:prstGeom>
          <a:noFill/>
          <a:ln w="9525" algn="ctr">
            <a:noFill/>
            <a:miter lim="800000"/>
            <a:headEnd/>
            <a:tailEnd/>
          </a:ln>
        </p:spPr>
        <p:txBody>
          <a:bodyPr>
            <a:spAutoFit/>
          </a:bodyPr>
          <a:lstStyle/>
          <a:p>
            <a:r>
              <a:rPr kumimoji="1" lang="zh-CN" altLang="en-US">
                <a:latin typeface="楷体_GB2312" pitchFamily="49" charset="-122"/>
                <a:ea typeface="楷体_GB2312" pitchFamily="49" charset="-122"/>
              </a:rPr>
              <a:t>     可以通过选择</a:t>
            </a:r>
            <a:r>
              <a:rPr kumimoji="1" lang="zh-CN" altLang="en-US">
                <a:latin typeface="Times New Roman" pitchFamily="18" charset="0"/>
                <a:ea typeface="楷体_GB2312" pitchFamily="49" charset="-122"/>
              </a:rPr>
              <a:t>“</a:t>
            </a:r>
            <a:r>
              <a:rPr kumimoji="1" lang="en-US" altLang="zh-CN">
                <a:latin typeface="楷体_GB2312" pitchFamily="49" charset="-122"/>
                <a:ea typeface="楷体_GB2312" pitchFamily="49" charset="-122"/>
              </a:rPr>
              <a:t>File</a:t>
            </a:r>
            <a:r>
              <a:rPr kumimoji="1" lang="en-US" altLang="zh-CN">
                <a:latin typeface="Times New Roman" pitchFamily="18" charset="0"/>
                <a:ea typeface="楷体_GB2312" pitchFamily="49" charset="-122"/>
              </a:rPr>
              <a:t>”</a:t>
            </a:r>
            <a:r>
              <a:rPr kumimoji="1" lang="zh-CN" altLang="en-US">
                <a:latin typeface="楷体_GB2312" pitchFamily="49" charset="-122"/>
                <a:ea typeface="楷体_GB2312" pitchFamily="49" charset="-122"/>
              </a:rPr>
              <a:t>（文件）菜单栏下的</a:t>
            </a:r>
            <a:r>
              <a:rPr kumimoji="1" lang="zh-CN" altLang="en-US">
                <a:latin typeface="Times New Roman" pitchFamily="18" charset="0"/>
                <a:ea typeface="楷体_GB2312" pitchFamily="49" charset="-122"/>
              </a:rPr>
              <a:t>“</a:t>
            </a:r>
            <a:r>
              <a:rPr kumimoji="1" lang="en-US" altLang="zh-CN">
                <a:latin typeface="楷体_GB2312" pitchFamily="49" charset="-122"/>
                <a:ea typeface="楷体_GB2312" pitchFamily="49" charset="-122"/>
              </a:rPr>
              <a:t>New</a:t>
            </a:r>
            <a:r>
              <a:rPr kumimoji="1" lang="en-US" altLang="zh-CN">
                <a:latin typeface="Times New Roman" pitchFamily="18" charset="0"/>
                <a:ea typeface="楷体_GB2312" pitchFamily="49" charset="-122"/>
              </a:rPr>
              <a:t>”</a:t>
            </a:r>
            <a:r>
              <a:rPr kumimoji="1" lang="zh-CN" altLang="en-US">
                <a:latin typeface="楷体_GB2312" pitchFamily="49" charset="-122"/>
                <a:ea typeface="楷体_GB2312" pitchFamily="49" charset="-122"/>
              </a:rPr>
              <a:t>（新建）命令来创建新的模型，也可以通过标准工具栏下的</a:t>
            </a:r>
            <a:r>
              <a:rPr kumimoji="1" lang="zh-CN" altLang="en-US">
                <a:latin typeface="Times New Roman" pitchFamily="18" charset="0"/>
                <a:ea typeface="楷体_GB2312" pitchFamily="49" charset="-122"/>
              </a:rPr>
              <a:t>“</a:t>
            </a:r>
            <a:r>
              <a:rPr kumimoji="1" lang="zh-CN" altLang="en-US">
                <a:latin typeface="楷体_GB2312" pitchFamily="49" charset="-122"/>
                <a:ea typeface="楷体_GB2312" pitchFamily="49" charset="-122"/>
              </a:rPr>
              <a:t>新建</a:t>
            </a:r>
            <a:r>
              <a:rPr kumimoji="1" lang="zh-CN" altLang="en-US">
                <a:latin typeface="Times New Roman" pitchFamily="18" charset="0"/>
                <a:ea typeface="楷体_GB2312" pitchFamily="49" charset="-122"/>
              </a:rPr>
              <a:t>”</a:t>
            </a:r>
            <a:r>
              <a:rPr kumimoji="1" lang="zh-CN" altLang="en-US">
                <a:latin typeface="楷体_GB2312" pitchFamily="49" charset="-122"/>
                <a:ea typeface="楷体_GB2312" pitchFamily="49" charset="-122"/>
              </a:rPr>
              <a:t>按钮创建新的模型，这时便会弹出选择模板的对话框，选择我们想要使用的模板，单击</a:t>
            </a:r>
            <a:r>
              <a:rPr kumimoji="1" lang="zh-CN" altLang="en-US">
                <a:latin typeface="Times New Roman" pitchFamily="18" charset="0"/>
                <a:ea typeface="楷体_GB2312" pitchFamily="49" charset="-122"/>
              </a:rPr>
              <a:t>“</a:t>
            </a:r>
            <a:r>
              <a:rPr kumimoji="1" lang="en-US" altLang="zh-CN">
                <a:latin typeface="楷体_GB2312" pitchFamily="49" charset="-122"/>
                <a:ea typeface="楷体_GB2312" pitchFamily="49" charset="-122"/>
              </a:rPr>
              <a:t>OK</a:t>
            </a:r>
            <a:r>
              <a:rPr kumimoji="1" lang="en-US" altLang="zh-CN">
                <a:latin typeface="Times New Roman" pitchFamily="18" charset="0"/>
                <a:ea typeface="楷体_GB2312" pitchFamily="49" charset="-122"/>
              </a:rPr>
              <a:t>”</a:t>
            </a:r>
            <a:r>
              <a:rPr kumimoji="1" lang="zh-CN" altLang="en-US">
                <a:latin typeface="楷体_GB2312" pitchFamily="49" charset="-122"/>
                <a:ea typeface="楷体_GB2312" pitchFamily="49" charset="-122"/>
              </a:rPr>
              <a:t>（确定）按钮即可。</a:t>
            </a:r>
          </a:p>
          <a:p>
            <a:r>
              <a:rPr kumimoji="1" lang="zh-CN" altLang="en-US">
                <a:latin typeface="楷体_GB2312" pitchFamily="49" charset="-122"/>
                <a:ea typeface="楷体_GB2312" pitchFamily="49" charset="-122"/>
              </a:rPr>
              <a:t>    如果使用模板，</a:t>
            </a:r>
            <a:r>
              <a:rPr kumimoji="1" lang="en-US" altLang="zh-CN">
                <a:latin typeface="楷体_GB2312" pitchFamily="49" charset="-122"/>
                <a:ea typeface="楷体_GB2312" pitchFamily="49" charset="-122"/>
              </a:rPr>
              <a:t>Rational Rose 2003</a:t>
            </a:r>
            <a:r>
              <a:rPr kumimoji="1" lang="zh-CN" altLang="en-US">
                <a:latin typeface="楷体_GB2312" pitchFamily="49" charset="-122"/>
                <a:ea typeface="楷体_GB2312" pitchFamily="49" charset="-122"/>
              </a:rPr>
              <a:t>系统就会将模板的相关初始化信息添加到创建的模型中，这些初始化信息包含了一些包、类、构件和图等。</a:t>
            </a:r>
          </a:p>
        </p:txBody>
      </p:sp>
      <p:sp>
        <p:nvSpPr>
          <p:cNvPr id="80900" name="Text Box 3"/>
          <p:cNvSpPr txBox="1">
            <a:spLocks noChangeArrowheads="1"/>
          </p:cNvSpPr>
          <p:nvPr/>
        </p:nvSpPr>
        <p:spPr bwMode="auto">
          <a:xfrm>
            <a:off x="0" y="1916113"/>
            <a:ext cx="671513" cy="1800225"/>
          </a:xfrm>
          <a:prstGeom prst="rect">
            <a:avLst/>
          </a:prstGeom>
          <a:solidFill>
            <a:schemeClr val="bg2"/>
          </a:solidFill>
          <a:ln w="9525">
            <a:noFill/>
            <a:miter lim="800000"/>
            <a:headEnd/>
            <a:tailEnd/>
          </a:ln>
        </p:spPr>
        <p:txBody>
          <a:bodyPr vert="eaVert">
            <a:spAutoFit/>
          </a:bodyPr>
          <a:lstStyle/>
          <a:p>
            <a:pPr>
              <a:spcBef>
                <a:spcPct val="50000"/>
              </a:spcBef>
            </a:pPr>
            <a:r>
              <a:rPr kumimoji="1" lang="zh-CN" altLang="en-US" sz="3200" b="1">
                <a:solidFill>
                  <a:srgbClr val="A50021"/>
                </a:solidFill>
                <a:latin typeface="楷体_GB2312" pitchFamily="49" charset="-122"/>
                <a:ea typeface="楷体_GB2312" pitchFamily="49" charset="-122"/>
              </a:rPr>
              <a:t>创建模型 </a:t>
            </a:r>
          </a:p>
        </p:txBody>
      </p:sp>
      <p:sp>
        <p:nvSpPr>
          <p:cNvPr id="584708" name="Text Box 4"/>
          <p:cNvSpPr txBox="1">
            <a:spLocks noChangeArrowheads="1"/>
          </p:cNvSpPr>
          <p:nvPr/>
        </p:nvSpPr>
        <p:spPr bwMode="auto">
          <a:xfrm>
            <a:off x="609600" y="1125538"/>
            <a:ext cx="4724400" cy="528637"/>
          </a:xfrm>
          <a:prstGeom prst="rect">
            <a:avLst/>
          </a:prstGeom>
          <a:solidFill>
            <a:schemeClr val="accent1"/>
          </a:solidFill>
          <a:ln w="9525" algn="ctr">
            <a:solidFill>
              <a:schemeClr val="bg2"/>
            </a:solidFill>
            <a:miter lim="800000"/>
            <a:headEnd/>
            <a:tailEnd/>
          </a:ln>
          <a:effectLst/>
        </p:spPr>
        <p:txBody>
          <a:bodyPr>
            <a:spAutoFit/>
          </a:bodyPr>
          <a:lstStyle/>
          <a:p>
            <a:pPr>
              <a:spcBef>
                <a:spcPct val="50000"/>
              </a:spcBef>
              <a:defRPr/>
            </a:pPr>
            <a:r>
              <a:rPr lang="zh-CN" altLang="en-US" sz="2800" b="1" i="1">
                <a:solidFill>
                  <a:srgbClr val="A50021"/>
                </a:solidFill>
                <a:effectLst>
                  <a:outerShdw blurRad="38100" dist="38100" dir="2700000" algn="tl">
                    <a:srgbClr val="000000"/>
                  </a:outerShdw>
                </a:effectLst>
                <a:latin typeface="宋体" pitchFamily="2" charset="-122"/>
              </a:rPr>
              <a:t>三、 </a:t>
            </a:r>
            <a:r>
              <a:rPr lang="en-US" altLang="zh-CN" sz="2800" b="1" i="1">
                <a:solidFill>
                  <a:srgbClr val="A50021"/>
                </a:solidFill>
                <a:effectLst>
                  <a:outerShdw blurRad="38100" dist="38100" dir="2700000" algn="tl">
                    <a:srgbClr val="000000"/>
                  </a:outerShdw>
                </a:effectLst>
                <a:latin typeface="宋体" pitchFamily="2" charset="-122"/>
              </a:rPr>
              <a:t>Rational Rose</a:t>
            </a:r>
            <a:r>
              <a:rPr lang="zh-CN" altLang="en-US" sz="2800" b="1" i="1">
                <a:solidFill>
                  <a:srgbClr val="A50021"/>
                </a:solidFill>
                <a:effectLst>
                  <a:outerShdw blurRad="38100" dist="38100" dir="2700000" algn="tl">
                    <a:srgbClr val="000000"/>
                  </a:outerShdw>
                </a:effectLst>
                <a:latin typeface="宋体" pitchFamily="2" charset="-122"/>
              </a:rPr>
              <a:t>的使用 </a:t>
            </a:r>
          </a:p>
        </p:txBody>
      </p:sp>
      <p:sp>
        <p:nvSpPr>
          <p:cNvPr id="584709" name="Text Box 5"/>
          <p:cNvSpPr txBox="1">
            <a:spLocks noChangeArrowheads="1"/>
          </p:cNvSpPr>
          <p:nvPr/>
        </p:nvSpPr>
        <p:spPr bwMode="auto">
          <a:xfrm>
            <a:off x="685800" y="1981200"/>
            <a:ext cx="4356100" cy="457200"/>
          </a:xfrm>
          <a:prstGeom prst="rect">
            <a:avLst/>
          </a:prstGeom>
          <a:solidFill>
            <a:srgbClr val="FFDF79"/>
          </a:solidFill>
          <a:ln w="9525" algn="ctr">
            <a:noFill/>
            <a:miter lim="800000"/>
            <a:headEnd/>
            <a:tailEnd/>
          </a:ln>
          <a:effectLst/>
        </p:spPr>
        <p:txBody>
          <a:bodyPr>
            <a:spAutoFit/>
          </a:bodyPr>
          <a:lstStyle/>
          <a:p>
            <a:pPr>
              <a:spcBef>
                <a:spcPct val="50000"/>
              </a:spcBef>
              <a:defRPr/>
            </a:pPr>
            <a:r>
              <a:rPr lang="en-US" altLang="zh-CN" sz="2400" b="1">
                <a:solidFill>
                  <a:srgbClr val="A50021"/>
                </a:solidFill>
                <a:effectLst>
                  <a:outerShdw blurRad="38100" dist="38100" dir="2700000" algn="tl">
                    <a:srgbClr val="000000"/>
                  </a:outerShdw>
                </a:effectLst>
                <a:latin typeface="宋体" pitchFamily="2" charset="-122"/>
              </a:rPr>
              <a:t>2</a:t>
            </a:r>
            <a:r>
              <a:rPr lang="zh-CN" altLang="en-US" sz="2400" b="1">
                <a:solidFill>
                  <a:srgbClr val="A50021"/>
                </a:solidFill>
                <a:effectLst>
                  <a:outerShdw blurRad="38100" dist="38100" dir="2700000" algn="tl">
                    <a:srgbClr val="000000"/>
                  </a:outerShdw>
                </a:effectLst>
                <a:latin typeface="宋体" pitchFamily="2" charset="-122"/>
              </a:rPr>
              <a:t>、</a:t>
            </a:r>
            <a:r>
              <a:rPr lang="en-US" altLang="zh-CN" sz="2400" b="1">
                <a:solidFill>
                  <a:srgbClr val="A50021"/>
                </a:solidFill>
                <a:effectLst>
                  <a:outerShdw blurRad="38100" dist="38100" dir="2700000" algn="tl">
                    <a:srgbClr val="000000"/>
                  </a:outerShdw>
                </a:effectLst>
                <a:latin typeface="宋体" pitchFamily="2" charset="-122"/>
              </a:rPr>
              <a:t>Rational Rose</a:t>
            </a:r>
            <a:r>
              <a:rPr lang="zh-CN" altLang="en-US" sz="2400" b="1">
                <a:solidFill>
                  <a:srgbClr val="A50021"/>
                </a:solidFill>
                <a:effectLst>
                  <a:outerShdw blurRad="38100" dist="38100" dir="2700000" algn="tl">
                    <a:srgbClr val="000000"/>
                  </a:outerShdw>
                </a:effectLst>
                <a:latin typeface="宋体" pitchFamily="2" charset="-122"/>
              </a:rPr>
              <a:t>的基本操作</a:t>
            </a:r>
          </a:p>
        </p:txBody>
      </p:sp>
      <p:sp>
        <p:nvSpPr>
          <p:cNvPr id="7" name="文本框 6">
            <a:extLst>
              <a:ext uri="{FF2B5EF4-FFF2-40B4-BE49-F238E27FC236}">
                <a16:creationId xmlns:a16="http://schemas.microsoft.com/office/drawing/2014/main" id="{81DF8E5D-BBF5-4E85-A178-25513D1B7A6D}"/>
              </a:ext>
            </a:extLst>
          </p:cNvPr>
          <p:cNvSpPr txBox="1"/>
          <p:nvPr/>
        </p:nvSpPr>
        <p:spPr>
          <a:xfrm>
            <a:off x="7397750" y="6205538"/>
            <a:ext cx="1143000" cy="369332"/>
          </a:xfrm>
          <a:prstGeom prst="rect">
            <a:avLst/>
          </a:prstGeom>
          <a:noFill/>
        </p:spPr>
        <p:txBody>
          <a:bodyPr wrap="square" rtlCol="0">
            <a:spAutoFit/>
          </a:bodyPr>
          <a:lstStyle/>
          <a:p>
            <a:r>
              <a:rPr lang="en-US" altLang="zh-CN" b="1" dirty="0" err="1">
                <a:solidFill>
                  <a:srgbClr val="FF0000"/>
                </a:solidFill>
              </a:rPr>
              <a:t>ch</a:t>
            </a:r>
            <a:r>
              <a:rPr lang="en-US" altLang="zh-CN" b="1" dirty="0">
                <a:solidFill>
                  <a:srgbClr val="FF0000"/>
                </a:solidFill>
              </a:rPr>
              <a:t> 2</a:t>
            </a:r>
            <a:endParaRPr lang="en-US" b="1" dirty="0">
              <a:solidFill>
                <a:srgbClr val="FF0000"/>
              </a:solidFill>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灯片编号占位符 5"/>
          <p:cNvSpPr>
            <a:spLocks noGrp="1"/>
          </p:cNvSpPr>
          <p:nvPr>
            <p:ph type="sldNum" sz="quarter" idx="10"/>
          </p:nvPr>
        </p:nvSpPr>
        <p:spPr>
          <a:noFill/>
        </p:spPr>
        <p:txBody>
          <a:bodyPr/>
          <a:lstStyle/>
          <a:p>
            <a:fld id="{5559DA19-ED93-473A-BBE8-3AEEA49311E4}" type="slidenum">
              <a:rPr lang="zh-CN" altLang="en-US" smtClean="0"/>
              <a:pPr/>
              <a:t>83</a:t>
            </a:fld>
            <a:endParaRPr lang="en-US" altLang="zh-CN" dirty="0"/>
          </a:p>
        </p:txBody>
      </p:sp>
      <p:sp>
        <p:nvSpPr>
          <p:cNvPr id="81923" name="Rectangle 2"/>
          <p:cNvSpPr>
            <a:spLocks noChangeArrowheads="1"/>
          </p:cNvSpPr>
          <p:nvPr/>
        </p:nvSpPr>
        <p:spPr bwMode="auto">
          <a:xfrm>
            <a:off x="684213" y="3290888"/>
            <a:ext cx="8208962" cy="1585912"/>
          </a:xfrm>
          <a:prstGeom prst="rect">
            <a:avLst/>
          </a:prstGeom>
          <a:noFill/>
          <a:ln w="9525" algn="ctr">
            <a:noFill/>
            <a:miter lim="800000"/>
            <a:headEnd/>
            <a:tailEnd/>
          </a:ln>
        </p:spPr>
        <p:txBody>
          <a:bodyPr>
            <a:spAutoFit/>
          </a:bodyPr>
          <a:lstStyle/>
          <a:p>
            <a:r>
              <a:rPr kumimoji="1" lang="zh-CN" altLang="en-US" sz="2000">
                <a:solidFill>
                  <a:srgbClr val="FFCCFF"/>
                </a:solidFill>
                <a:latin typeface="黑体" pitchFamily="2" charset="-122"/>
                <a:ea typeface="黑体" pitchFamily="2" charset="-122"/>
              </a:rPr>
              <a:t>    </a:t>
            </a:r>
            <a:r>
              <a:rPr kumimoji="1" lang="zh-CN" altLang="en-US">
                <a:latin typeface="楷体_GB2312" pitchFamily="49" charset="-122"/>
                <a:ea typeface="楷体_GB2312" pitchFamily="49" charset="-122"/>
              </a:rPr>
              <a:t>可通过选择</a:t>
            </a:r>
            <a:r>
              <a:rPr kumimoji="1" lang="zh-CN" altLang="en-US">
                <a:latin typeface="Times New Roman" pitchFamily="18" charset="0"/>
                <a:ea typeface="楷体_GB2312" pitchFamily="49" charset="-122"/>
              </a:rPr>
              <a:t>“</a:t>
            </a:r>
            <a:r>
              <a:rPr kumimoji="1" lang="en-US" altLang="zh-CN">
                <a:latin typeface="楷体_GB2312" pitchFamily="49" charset="-122"/>
                <a:ea typeface="楷体_GB2312" pitchFamily="49" charset="-122"/>
              </a:rPr>
              <a:t>File</a:t>
            </a:r>
            <a:r>
              <a:rPr kumimoji="1" lang="en-US" altLang="zh-CN">
                <a:latin typeface="Times New Roman" pitchFamily="18" charset="0"/>
                <a:ea typeface="楷体_GB2312" pitchFamily="49" charset="-122"/>
              </a:rPr>
              <a:t>”</a:t>
            </a:r>
            <a:r>
              <a:rPr kumimoji="1" lang="zh-CN" altLang="en-US">
                <a:latin typeface="楷体_GB2312" pitchFamily="49" charset="-122"/>
                <a:ea typeface="楷体_GB2312" pitchFamily="49" charset="-122"/>
              </a:rPr>
              <a:t>（文件）菜单栏下的</a:t>
            </a:r>
            <a:r>
              <a:rPr kumimoji="1" lang="zh-CN" altLang="en-US">
                <a:latin typeface="Times New Roman" pitchFamily="18" charset="0"/>
                <a:ea typeface="楷体_GB2312" pitchFamily="49" charset="-122"/>
              </a:rPr>
              <a:t>“</a:t>
            </a:r>
            <a:r>
              <a:rPr kumimoji="1" lang="en-US" altLang="zh-CN">
                <a:latin typeface="楷体_GB2312" pitchFamily="49" charset="-122"/>
                <a:ea typeface="楷体_GB2312" pitchFamily="49" charset="-122"/>
              </a:rPr>
              <a:t>Save</a:t>
            </a:r>
            <a:r>
              <a:rPr kumimoji="1" lang="en-US" altLang="zh-CN">
                <a:latin typeface="Times New Roman" pitchFamily="18" charset="0"/>
                <a:ea typeface="楷体_GB2312" pitchFamily="49" charset="-122"/>
              </a:rPr>
              <a:t>”</a:t>
            </a:r>
            <a:r>
              <a:rPr kumimoji="1" lang="zh-CN" altLang="en-US">
                <a:latin typeface="楷体_GB2312" pitchFamily="49" charset="-122"/>
                <a:ea typeface="楷体_GB2312" pitchFamily="49" charset="-122"/>
              </a:rPr>
              <a:t>（保存）命令来保存新建的模型，也可以通过标准工具栏下的按钮保存新建的模型，保存的</a:t>
            </a:r>
            <a:r>
              <a:rPr kumimoji="1" lang="en-US" altLang="zh-CN">
                <a:latin typeface="楷体_GB2312" pitchFamily="49" charset="-122"/>
                <a:ea typeface="楷体_GB2312" pitchFamily="49" charset="-122"/>
              </a:rPr>
              <a:t>Rational Rose</a:t>
            </a:r>
            <a:r>
              <a:rPr kumimoji="1" lang="zh-CN" altLang="en-US">
                <a:latin typeface="楷体_GB2312" pitchFamily="49" charset="-122"/>
                <a:ea typeface="楷体_GB2312" pitchFamily="49" charset="-122"/>
              </a:rPr>
              <a:t>模型文件的扩展名为</a:t>
            </a:r>
            <a:r>
              <a:rPr kumimoji="1" lang="en-US" altLang="zh-CN">
                <a:latin typeface="楷体_GB2312" pitchFamily="49" charset="-122"/>
                <a:ea typeface="楷体_GB2312" pitchFamily="49" charset="-122"/>
              </a:rPr>
              <a:t>.mdl</a:t>
            </a:r>
            <a:r>
              <a:rPr kumimoji="1" lang="zh-CN" altLang="en-US">
                <a:latin typeface="楷体_GB2312" pitchFamily="49" charset="-122"/>
                <a:ea typeface="楷体_GB2312" pitchFamily="49" charset="-122"/>
              </a:rPr>
              <a:t>。</a:t>
            </a:r>
          </a:p>
          <a:p>
            <a:r>
              <a:rPr kumimoji="1" lang="zh-CN" altLang="en-US">
                <a:latin typeface="楷体_GB2312" pitchFamily="49" charset="-122"/>
                <a:ea typeface="楷体_GB2312" pitchFamily="49" charset="-122"/>
              </a:rPr>
              <a:t>    可以通过选择</a:t>
            </a:r>
            <a:r>
              <a:rPr kumimoji="1" lang="zh-CN" altLang="en-US">
                <a:latin typeface="Times New Roman" pitchFamily="18" charset="0"/>
                <a:ea typeface="楷体_GB2312" pitchFamily="49" charset="-122"/>
              </a:rPr>
              <a:t>“</a:t>
            </a:r>
            <a:r>
              <a:rPr kumimoji="1" lang="en-US" altLang="zh-CN">
                <a:latin typeface="楷体_GB2312" pitchFamily="49" charset="-122"/>
                <a:ea typeface="楷体_GB2312" pitchFamily="49" charset="-122"/>
              </a:rPr>
              <a:t>File</a:t>
            </a:r>
            <a:r>
              <a:rPr kumimoji="1" lang="en-US" altLang="zh-CN">
                <a:latin typeface="Times New Roman" pitchFamily="18" charset="0"/>
                <a:ea typeface="楷体_GB2312" pitchFamily="49" charset="-122"/>
              </a:rPr>
              <a:t>”</a:t>
            </a:r>
            <a:r>
              <a:rPr kumimoji="1" lang="zh-CN" altLang="en-US">
                <a:latin typeface="楷体_GB2312" pitchFamily="49" charset="-122"/>
                <a:ea typeface="楷体_GB2312" pitchFamily="49" charset="-122"/>
              </a:rPr>
              <a:t>（文件）菜单栏下的</a:t>
            </a:r>
            <a:r>
              <a:rPr kumimoji="1" lang="zh-CN" altLang="en-US">
                <a:latin typeface="Times New Roman" pitchFamily="18" charset="0"/>
                <a:ea typeface="楷体_GB2312" pitchFamily="49" charset="-122"/>
              </a:rPr>
              <a:t>“</a:t>
            </a:r>
            <a:r>
              <a:rPr kumimoji="1" lang="en-US" altLang="zh-CN">
                <a:latin typeface="楷体_GB2312" pitchFamily="49" charset="-122"/>
                <a:ea typeface="楷体_GB2312" pitchFamily="49" charset="-122"/>
              </a:rPr>
              <a:t>Save Log As</a:t>
            </a:r>
            <a:r>
              <a:rPr kumimoji="1" lang="en-US" altLang="zh-CN">
                <a:latin typeface="Times New Roman" pitchFamily="18" charset="0"/>
                <a:ea typeface="楷体_GB2312" pitchFamily="49" charset="-122"/>
              </a:rPr>
              <a:t>”</a:t>
            </a:r>
            <a:r>
              <a:rPr kumimoji="1" lang="zh-CN" altLang="en-US">
                <a:latin typeface="楷体_GB2312" pitchFamily="49" charset="-122"/>
                <a:ea typeface="楷体_GB2312" pitchFamily="49" charset="-122"/>
              </a:rPr>
              <a:t>（保存日志）来保存日志，也可以通过</a:t>
            </a:r>
            <a:r>
              <a:rPr kumimoji="1" lang="zh-CN" altLang="en-US">
                <a:latin typeface="Times New Roman" pitchFamily="18" charset="0"/>
                <a:ea typeface="楷体_GB2312" pitchFamily="49" charset="-122"/>
              </a:rPr>
              <a:t>“</a:t>
            </a:r>
            <a:r>
              <a:rPr kumimoji="1" lang="en-US" altLang="zh-CN">
                <a:latin typeface="楷体_GB2312" pitchFamily="49" charset="-122"/>
                <a:ea typeface="楷体_GB2312" pitchFamily="49" charset="-122"/>
              </a:rPr>
              <a:t>AutoSave Log</a:t>
            </a:r>
            <a:r>
              <a:rPr kumimoji="1" lang="en-US" altLang="zh-CN">
                <a:latin typeface="Times New Roman" pitchFamily="18" charset="0"/>
                <a:ea typeface="楷体_GB2312" pitchFamily="49" charset="-122"/>
              </a:rPr>
              <a:t>”</a:t>
            </a:r>
            <a:r>
              <a:rPr kumimoji="1" lang="zh-CN" altLang="en-US">
                <a:latin typeface="楷体_GB2312" pitchFamily="49" charset="-122"/>
                <a:ea typeface="楷体_GB2312" pitchFamily="49" charset="-122"/>
              </a:rPr>
              <a:t>（自动保存日志）。</a:t>
            </a:r>
            <a:r>
              <a:rPr kumimoji="1" lang="zh-CN" altLang="en-US" sz="2400">
                <a:latin typeface="Times New Roman" pitchFamily="18" charset="0"/>
              </a:rPr>
              <a:t>  </a:t>
            </a:r>
            <a:r>
              <a:rPr kumimoji="1" lang="zh-CN" altLang="en-US" sz="2000">
                <a:solidFill>
                  <a:srgbClr val="FFCCFF"/>
                </a:solidFill>
                <a:latin typeface="黑体" pitchFamily="2" charset="-122"/>
                <a:ea typeface="黑体" pitchFamily="2" charset="-122"/>
              </a:rPr>
              <a:t>    </a:t>
            </a:r>
          </a:p>
        </p:txBody>
      </p:sp>
      <p:sp>
        <p:nvSpPr>
          <p:cNvPr id="81924" name="Text Box 3"/>
          <p:cNvSpPr txBox="1">
            <a:spLocks noChangeArrowheads="1"/>
          </p:cNvSpPr>
          <p:nvPr/>
        </p:nvSpPr>
        <p:spPr bwMode="auto">
          <a:xfrm>
            <a:off x="0" y="1916113"/>
            <a:ext cx="671513" cy="1800225"/>
          </a:xfrm>
          <a:prstGeom prst="rect">
            <a:avLst/>
          </a:prstGeom>
          <a:solidFill>
            <a:schemeClr val="bg2"/>
          </a:solidFill>
          <a:ln w="9525">
            <a:noFill/>
            <a:miter lim="800000"/>
            <a:headEnd/>
            <a:tailEnd/>
          </a:ln>
        </p:spPr>
        <p:txBody>
          <a:bodyPr vert="eaVert">
            <a:spAutoFit/>
          </a:bodyPr>
          <a:lstStyle/>
          <a:p>
            <a:pPr>
              <a:spcBef>
                <a:spcPct val="50000"/>
              </a:spcBef>
            </a:pPr>
            <a:r>
              <a:rPr kumimoji="1" lang="zh-CN" altLang="en-US" sz="3200" b="1">
                <a:solidFill>
                  <a:srgbClr val="A50021"/>
                </a:solidFill>
                <a:latin typeface="楷体_GB2312" pitchFamily="49" charset="-122"/>
                <a:ea typeface="楷体_GB2312" pitchFamily="49" charset="-122"/>
              </a:rPr>
              <a:t>保存模型 </a:t>
            </a:r>
          </a:p>
        </p:txBody>
      </p:sp>
      <p:sp>
        <p:nvSpPr>
          <p:cNvPr id="585732" name="Text Box 4"/>
          <p:cNvSpPr txBox="1">
            <a:spLocks noChangeArrowheads="1"/>
          </p:cNvSpPr>
          <p:nvPr/>
        </p:nvSpPr>
        <p:spPr bwMode="auto">
          <a:xfrm>
            <a:off x="609600" y="1125538"/>
            <a:ext cx="4724400" cy="528637"/>
          </a:xfrm>
          <a:prstGeom prst="rect">
            <a:avLst/>
          </a:prstGeom>
          <a:solidFill>
            <a:schemeClr val="accent1"/>
          </a:solidFill>
          <a:ln w="9525" algn="ctr">
            <a:solidFill>
              <a:schemeClr val="bg2"/>
            </a:solidFill>
            <a:miter lim="800000"/>
            <a:headEnd/>
            <a:tailEnd/>
          </a:ln>
          <a:effectLst/>
        </p:spPr>
        <p:txBody>
          <a:bodyPr>
            <a:spAutoFit/>
          </a:bodyPr>
          <a:lstStyle/>
          <a:p>
            <a:pPr>
              <a:spcBef>
                <a:spcPct val="50000"/>
              </a:spcBef>
              <a:defRPr/>
            </a:pPr>
            <a:r>
              <a:rPr lang="zh-CN" altLang="en-US" sz="2800" b="1" i="1">
                <a:solidFill>
                  <a:srgbClr val="A50021"/>
                </a:solidFill>
                <a:effectLst>
                  <a:outerShdw blurRad="38100" dist="38100" dir="2700000" algn="tl">
                    <a:srgbClr val="000000"/>
                  </a:outerShdw>
                </a:effectLst>
                <a:latin typeface="宋体" pitchFamily="2" charset="-122"/>
              </a:rPr>
              <a:t>三、 </a:t>
            </a:r>
            <a:r>
              <a:rPr lang="en-US" altLang="zh-CN" sz="2800" b="1" i="1">
                <a:solidFill>
                  <a:srgbClr val="A50021"/>
                </a:solidFill>
                <a:effectLst>
                  <a:outerShdw blurRad="38100" dist="38100" dir="2700000" algn="tl">
                    <a:srgbClr val="000000"/>
                  </a:outerShdw>
                </a:effectLst>
                <a:latin typeface="宋体" pitchFamily="2" charset="-122"/>
              </a:rPr>
              <a:t>Rational Rose</a:t>
            </a:r>
            <a:r>
              <a:rPr lang="zh-CN" altLang="en-US" sz="2800" b="1" i="1">
                <a:solidFill>
                  <a:srgbClr val="A50021"/>
                </a:solidFill>
                <a:effectLst>
                  <a:outerShdw blurRad="38100" dist="38100" dir="2700000" algn="tl">
                    <a:srgbClr val="000000"/>
                  </a:outerShdw>
                </a:effectLst>
                <a:latin typeface="宋体" pitchFamily="2" charset="-122"/>
              </a:rPr>
              <a:t>的使用 </a:t>
            </a:r>
          </a:p>
        </p:txBody>
      </p:sp>
      <p:sp>
        <p:nvSpPr>
          <p:cNvPr id="585733" name="Text Box 5"/>
          <p:cNvSpPr txBox="1">
            <a:spLocks noChangeArrowheads="1"/>
          </p:cNvSpPr>
          <p:nvPr/>
        </p:nvSpPr>
        <p:spPr bwMode="auto">
          <a:xfrm>
            <a:off x="685800" y="1981200"/>
            <a:ext cx="4356100" cy="457200"/>
          </a:xfrm>
          <a:prstGeom prst="rect">
            <a:avLst/>
          </a:prstGeom>
          <a:solidFill>
            <a:srgbClr val="FFDF79"/>
          </a:solidFill>
          <a:ln w="9525" algn="ctr">
            <a:noFill/>
            <a:miter lim="800000"/>
            <a:headEnd/>
            <a:tailEnd/>
          </a:ln>
          <a:effectLst/>
        </p:spPr>
        <p:txBody>
          <a:bodyPr>
            <a:spAutoFit/>
          </a:bodyPr>
          <a:lstStyle/>
          <a:p>
            <a:pPr>
              <a:spcBef>
                <a:spcPct val="50000"/>
              </a:spcBef>
              <a:defRPr/>
            </a:pPr>
            <a:r>
              <a:rPr lang="en-US" altLang="zh-CN" sz="2400" b="1">
                <a:solidFill>
                  <a:srgbClr val="A50021"/>
                </a:solidFill>
                <a:effectLst>
                  <a:outerShdw blurRad="38100" dist="38100" dir="2700000" algn="tl">
                    <a:srgbClr val="000000"/>
                  </a:outerShdw>
                </a:effectLst>
                <a:latin typeface="宋体" pitchFamily="2" charset="-122"/>
              </a:rPr>
              <a:t>2</a:t>
            </a:r>
            <a:r>
              <a:rPr lang="zh-CN" altLang="en-US" sz="2400" b="1">
                <a:solidFill>
                  <a:srgbClr val="A50021"/>
                </a:solidFill>
                <a:effectLst>
                  <a:outerShdw blurRad="38100" dist="38100" dir="2700000" algn="tl">
                    <a:srgbClr val="000000"/>
                  </a:outerShdw>
                </a:effectLst>
                <a:latin typeface="宋体" pitchFamily="2" charset="-122"/>
              </a:rPr>
              <a:t>、</a:t>
            </a:r>
            <a:r>
              <a:rPr lang="en-US" altLang="zh-CN" sz="2400" b="1">
                <a:solidFill>
                  <a:srgbClr val="A50021"/>
                </a:solidFill>
                <a:effectLst>
                  <a:outerShdw blurRad="38100" dist="38100" dir="2700000" algn="tl">
                    <a:srgbClr val="000000"/>
                  </a:outerShdw>
                </a:effectLst>
                <a:latin typeface="宋体" pitchFamily="2" charset="-122"/>
              </a:rPr>
              <a:t>Rational Rose</a:t>
            </a:r>
            <a:r>
              <a:rPr lang="zh-CN" altLang="en-US" sz="2400" b="1">
                <a:solidFill>
                  <a:srgbClr val="A50021"/>
                </a:solidFill>
                <a:effectLst>
                  <a:outerShdw blurRad="38100" dist="38100" dir="2700000" algn="tl">
                    <a:srgbClr val="000000"/>
                  </a:outerShdw>
                </a:effectLst>
                <a:latin typeface="宋体" pitchFamily="2" charset="-122"/>
              </a:rPr>
              <a:t>的基本操作</a:t>
            </a:r>
          </a:p>
        </p:txBody>
      </p:sp>
      <p:sp>
        <p:nvSpPr>
          <p:cNvPr id="7" name="文本框 6">
            <a:extLst>
              <a:ext uri="{FF2B5EF4-FFF2-40B4-BE49-F238E27FC236}">
                <a16:creationId xmlns:a16="http://schemas.microsoft.com/office/drawing/2014/main" id="{CAFB2BE1-E9A0-4E36-9A50-D198A6DA61EB}"/>
              </a:ext>
            </a:extLst>
          </p:cNvPr>
          <p:cNvSpPr txBox="1"/>
          <p:nvPr/>
        </p:nvSpPr>
        <p:spPr>
          <a:xfrm>
            <a:off x="7397750" y="6205538"/>
            <a:ext cx="1143000" cy="369332"/>
          </a:xfrm>
          <a:prstGeom prst="rect">
            <a:avLst/>
          </a:prstGeom>
          <a:noFill/>
        </p:spPr>
        <p:txBody>
          <a:bodyPr wrap="square" rtlCol="0">
            <a:spAutoFit/>
          </a:bodyPr>
          <a:lstStyle/>
          <a:p>
            <a:r>
              <a:rPr lang="en-US" altLang="zh-CN" b="1" dirty="0" err="1">
                <a:solidFill>
                  <a:srgbClr val="FF0000"/>
                </a:solidFill>
              </a:rPr>
              <a:t>ch</a:t>
            </a:r>
            <a:r>
              <a:rPr lang="en-US" altLang="zh-CN" b="1" dirty="0">
                <a:solidFill>
                  <a:srgbClr val="FF0000"/>
                </a:solidFill>
              </a:rPr>
              <a:t> 2</a:t>
            </a:r>
            <a:endParaRPr lang="en-US" b="1" dirty="0">
              <a:solidFill>
                <a:srgbClr val="FF0000"/>
              </a:solidFill>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灯片编号占位符 5"/>
          <p:cNvSpPr>
            <a:spLocks noGrp="1"/>
          </p:cNvSpPr>
          <p:nvPr>
            <p:ph type="sldNum" sz="quarter" idx="10"/>
          </p:nvPr>
        </p:nvSpPr>
        <p:spPr>
          <a:noFill/>
        </p:spPr>
        <p:txBody>
          <a:bodyPr/>
          <a:lstStyle/>
          <a:p>
            <a:fld id="{59D47502-FA35-416B-BDAD-F91948E6B07B}" type="slidenum">
              <a:rPr lang="zh-CN" altLang="en-US" smtClean="0"/>
              <a:pPr/>
              <a:t>84</a:t>
            </a:fld>
            <a:endParaRPr lang="en-US" altLang="zh-CN" dirty="0"/>
          </a:p>
        </p:txBody>
      </p:sp>
      <p:sp>
        <p:nvSpPr>
          <p:cNvPr id="82947" name="Rectangle 2"/>
          <p:cNvSpPr>
            <a:spLocks noChangeArrowheads="1"/>
          </p:cNvSpPr>
          <p:nvPr/>
        </p:nvSpPr>
        <p:spPr bwMode="auto">
          <a:xfrm>
            <a:off x="684213" y="2468563"/>
            <a:ext cx="8208962" cy="1036637"/>
          </a:xfrm>
          <a:prstGeom prst="rect">
            <a:avLst/>
          </a:prstGeom>
          <a:noFill/>
          <a:ln w="9525" algn="ctr">
            <a:noFill/>
            <a:miter lim="800000"/>
            <a:headEnd/>
            <a:tailEnd/>
          </a:ln>
        </p:spPr>
        <p:txBody>
          <a:bodyPr>
            <a:spAutoFit/>
          </a:bodyPr>
          <a:lstStyle/>
          <a:p>
            <a:r>
              <a:rPr kumimoji="1" lang="zh-CN" altLang="en-US" sz="2000">
                <a:solidFill>
                  <a:srgbClr val="FFCCFF"/>
                </a:solidFill>
                <a:latin typeface="黑体" pitchFamily="2" charset="-122"/>
                <a:ea typeface="黑体" pitchFamily="2" charset="-122"/>
              </a:rPr>
              <a:t>    </a:t>
            </a:r>
            <a:r>
              <a:rPr kumimoji="1" lang="zh-CN" altLang="en-US">
                <a:latin typeface="楷体_GB2312" pitchFamily="49" charset="-122"/>
                <a:ea typeface="楷体_GB2312" pitchFamily="49" charset="-122"/>
              </a:rPr>
              <a:t>通过选择</a:t>
            </a:r>
            <a:r>
              <a:rPr kumimoji="1" lang="zh-CN" altLang="en-US">
                <a:latin typeface="Times New Roman" pitchFamily="18" charset="0"/>
                <a:ea typeface="楷体_GB2312" pitchFamily="49" charset="-122"/>
              </a:rPr>
              <a:t>“</a:t>
            </a:r>
            <a:r>
              <a:rPr kumimoji="1" lang="en-US" altLang="zh-CN">
                <a:latin typeface="楷体_GB2312" pitchFamily="49" charset="-122"/>
                <a:ea typeface="楷体_GB2312" pitchFamily="49" charset="-122"/>
              </a:rPr>
              <a:t>File</a:t>
            </a:r>
            <a:r>
              <a:rPr kumimoji="1" lang="en-US" altLang="zh-CN">
                <a:latin typeface="Times New Roman" pitchFamily="18" charset="0"/>
                <a:ea typeface="楷体_GB2312" pitchFamily="49" charset="-122"/>
              </a:rPr>
              <a:t>”</a:t>
            </a:r>
            <a:r>
              <a:rPr kumimoji="1" lang="zh-CN" altLang="en-US">
                <a:latin typeface="楷体_GB2312" pitchFamily="49" charset="-122"/>
                <a:ea typeface="楷体_GB2312" pitchFamily="49" charset="-122"/>
              </a:rPr>
              <a:t>（文件）菜单栏下的</a:t>
            </a:r>
            <a:r>
              <a:rPr kumimoji="1" lang="zh-CN" altLang="en-US">
                <a:latin typeface="Times New Roman" pitchFamily="18" charset="0"/>
                <a:ea typeface="楷体_GB2312" pitchFamily="49" charset="-122"/>
              </a:rPr>
              <a:t>“</a:t>
            </a:r>
            <a:r>
              <a:rPr kumimoji="1" lang="en-US" altLang="zh-CN">
                <a:latin typeface="楷体_GB2312" pitchFamily="49" charset="-122"/>
                <a:ea typeface="楷体_GB2312" pitchFamily="49" charset="-122"/>
              </a:rPr>
              <a:t>Import</a:t>
            </a:r>
            <a:r>
              <a:rPr kumimoji="1" lang="en-US" altLang="zh-CN">
                <a:latin typeface="Times New Roman" pitchFamily="18" charset="0"/>
                <a:ea typeface="楷体_GB2312" pitchFamily="49" charset="-122"/>
              </a:rPr>
              <a:t>”</a:t>
            </a:r>
            <a:r>
              <a:rPr kumimoji="1" lang="zh-CN" altLang="en-US">
                <a:latin typeface="楷体_GB2312" pitchFamily="49" charset="-122"/>
                <a:ea typeface="楷体_GB2312" pitchFamily="49" charset="-122"/>
              </a:rPr>
              <a:t>（导入）可以用来导入模型、包或类等，可供选择的文件类型包含</a:t>
            </a:r>
            <a:r>
              <a:rPr kumimoji="1" lang="en-US" altLang="zh-CN">
                <a:latin typeface="楷体_GB2312" pitchFamily="49" charset="-122"/>
                <a:ea typeface="楷体_GB2312" pitchFamily="49" charset="-122"/>
              </a:rPr>
              <a:t>.mdl</a:t>
            </a:r>
            <a:r>
              <a:rPr kumimoji="1" lang="zh-CN" altLang="en-US">
                <a:latin typeface="楷体_GB2312" pitchFamily="49" charset="-122"/>
                <a:ea typeface="楷体_GB2312" pitchFamily="49" charset="-122"/>
              </a:rPr>
              <a:t>、</a:t>
            </a:r>
            <a:r>
              <a:rPr kumimoji="1" lang="en-US" altLang="zh-CN">
                <a:latin typeface="楷体_GB2312" pitchFamily="49" charset="-122"/>
                <a:ea typeface="楷体_GB2312" pitchFamily="49" charset="-122"/>
              </a:rPr>
              <a:t>.ptl</a:t>
            </a:r>
            <a:r>
              <a:rPr kumimoji="1" lang="zh-CN" altLang="en-US">
                <a:latin typeface="楷体_GB2312" pitchFamily="49" charset="-122"/>
                <a:ea typeface="楷体_GB2312" pitchFamily="49" charset="-122"/>
              </a:rPr>
              <a:t>、</a:t>
            </a:r>
            <a:r>
              <a:rPr kumimoji="1" lang="en-US" altLang="zh-CN">
                <a:latin typeface="楷体_GB2312" pitchFamily="49" charset="-122"/>
                <a:ea typeface="楷体_GB2312" pitchFamily="49" charset="-122"/>
              </a:rPr>
              <a:t>.sub</a:t>
            </a:r>
            <a:r>
              <a:rPr kumimoji="1" lang="zh-CN" altLang="en-US">
                <a:latin typeface="楷体_GB2312" pitchFamily="49" charset="-122"/>
                <a:ea typeface="楷体_GB2312" pitchFamily="49" charset="-122"/>
              </a:rPr>
              <a:t>或</a:t>
            </a:r>
            <a:r>
              <a:rPr kumimoji="1" lang="en-US" altLang="zh-CN">
                <a:latin typeface="楷体_GB2312" pitchFamily="49" charset="-122"/>
                <a:ea typeface="楷体_GB2312" pitchFamily="49" charset="-122"/>
              </a:rPr>
              <a:t>.cat</a:t>
            </a:r>
            <a:r>
              <a:rPr kumimoji="1" lang="zh-CN" altLang="en-US">
                <a:latin typeface="楷体_GB2312" pitchFamily="49" charset="-122"/>
                <a:ea typeface="楷体_GB2312" pitchFamily="49" charset="-122"/>
              </a:rPr>
              <a:t>等，导入模型的对话框。导入模型，可以利用现成的建模。</a:t>
            </a:r>
            <a:r>
              <a:rPr kumimoji="1" lang="zh-CN" altLang="en-US" sz="2400">
                <a:latin typeface="Times New Roman" pitchFamily="18" charset="0"/>
              </a:rPr>
              <a:t>  </a:t>
            </a:r>
            <a:r>
              <a:rPr kumimoji="1" lang="zh-CN" altLang="en-US" sz="2000">
                <a:solidFill>
                  <a:srgbClr val="FFCCFF"/>
                </a:solidFill>
                <a:latin typeface="黑体" pitchFamily="2" charset="-122"/>
                <a:ea typeface="黑体" pitchFamily="2" charset="-122"/>
              </a:rPr>
              <a:t>    </a:t>
            </a:r>
          </a:p>
        </p:txBody>
      </p:sp>
      <p:sp>
        <p:nvSpPr>
          <p:cNvPr id="82948" name="Text Box 3"/>
          <p:cNvSpPr txBox="1">
            <a:spLocks noChangeArrowheads="1"/>
          </p:cNvSpPr>
          <p:nvPr/>
        </p:nvSpPr>
        <p:spPr bwMode="auto">
          <a:xfrm>
            <a:off x="0" y="1916113"/>
            <a:ext cx="671513" cy="1800225"/>
          </a:xfrm>
          <a:prstGeom prst="rect">
            <a:avLst/>
          </a:prstGeom>
          <a:solidFill>
            <a:schemeClr val="bg2"/>
          </a:solidFill>
          <a:ln w="9525">
            <a:noFill/>
            <a:miter lim="800000"/>
            <a:headEnd/>
            <a:tailEnd/>
          </a:ln>
        </p:spPr>
        <p:txBody>
          <a:bodyPr vert="eaVert">
            <a:spAutoFit/>
          </a:bodyPr>
          <a:lstStyle/>
          <a:p>
            <a:pPr>
              <a:spcBef>
                <a:spcPct val="50000"/>
              </a:spcBef>
            </a:pPr>
            <a:r>
              <a:rPr kumimoji="1" lang="zh-CN" altLang="en-US" sz="3200" b="1">
                <a:solidFill>
                  <a:srgbClr val="A50021"/>
                </a:solidFill>
                <a:latin typeface="楷体_GB2312" pitchFamily="49" charset="-122"/>
                <a:ea typeface="楷体_GB2312" pitchFamily="49" charset="-122"/>
              </a:rPr>
              <a:t>导入模型 </a:t>
            </a:r>
          </a:p>
        </p:txBody>
      </p:sp>
      <p:pic>
        <p:nvPicPr>
          <p:cNvPr id="82949" name="Picture 4"/>
          <p:cNvPicPr>
            <a:picLocks noChangeAspect="1" noChangeArrowheads="1"/>
          </p:cNvPicPr>
          <p:nvPr/>
        </p:nvPicPr>
        <p:blipFill>
          <a:blip r:embed="rId2"/>
          <a:srcRect/>
          <a:stretch>
            <a:fillRect/>
          </a:stretch>
        </p:blipFill>
        <p:spPr bwMode="auto">
          <a:xfrm>
            <a:off x="1576388" y="3429000"/>
            <a:ext cx="6119812" cy="3436938"/>
          </a:xfrm>
          <a:prstGeom prst="rect">
            <a:avLst/>
          </a:prstGeom>
          <a:noFill/>
          <a:ln w="9525">
            <a:noFill/>
            <a:miter lim="800000"/>
            <a:headEnd/>
            <a:tailEnd/>
          </a:ln>
        </p:spPr>
      </p:pic>
      <p:sp>
        <p:nvSpPr>
          <p:cNvPr id="586757" name="Text Box 5"/>
          <p:cNvSpPr txBox="1">
            <a:spLocks noChangeArrowheads="1"/>
          </p:cNvSpPr>
          <p:nvPr/>
        </p:nvSpPr>
        <p:spPr bwMode="auto">
          <a:xfrm>
            <a:off x="609600" y="1125538"/>
            <a:ext cx="4724400" cy="528637"/>
          </a:xfrm>
          <a:prstGeom prst="rect">
            <a:avLst/>
          </a:prstGeom>
          <a:solidFill>
            <a:schemeClr val="accent1"/>
          </a:solidFill>
          <a:ln w="9525" algn="ctr">
            <a:solidFill>
              <a:schemeClr val="bg2"/>
            </a:solidFill>
            <a:miter lim="800000"/>
            <a:headEnd/>
            <a:tailEnd/>
          </a:ln>
          <a:effectLst/>
        </p:spPr>
        <p:txBody>
          <a:bodyPr>
            <a:spAutoFit/>
          </a:bodyPr>
          <a:lstStyle/>
          <a:p>
            <a:pPr>
              <a:spcBef>
                <a:spcPct val="50000"/>
              </a:spcBef>
              <a:defRPr/>
            </a:pPr>
            <a:r>
              <a:rPr lang="zh-CN" altLang="en-US" sz="2800" b="1" i="1">
                <a:solidFill>
                  <a:srgbClr val="A50021"/>
                </a:solidFill>
                <a:effectLst>
                  <a:outerShdw blurRad="38100" dist="38100" dir="2700000" algn="tl">
                    <a:srgbClr val="000000"/>
                  </a:outerShdw>
                </a:effectLst>
                <a:latin typeface="宋体" pitchFamily="2" charset="-122"/>
              </a:rPr>
              <a:t>三、 </a:t>
            </a:r>
            <a:r>
              <a:rPr lang="en-US" altLang="zh-CN" sz="2800" b="1" i="1">
                <a:solidFill>
                  <a:srgbClr val="A50021"/>
                </a:solidFill>
                <a:effectLst>
                  <a:outerShdw blurRad="38100" dist="38100" dir="2700000" algn="tl">
                    <a:srgbClr val="000000"/>
                  </a:outerShdw>
                </a:effectLst>
                <a:latin typeface="宋体" pitchFamily="2" charset="-122"/>
              </a:rPr>
              <a:t>Rational Rose</a:t>
            </a:r>
            <a:r>
              <a:rPr lang="zh-CN" altLang="en-US" sz="2800" b="1" i="1">
                <a:solidFill>
                  <a:srgbClr val="A50021"/>
                </a:solidFill>
                <a:effectLst>
                  <a:outerShdw blurRad="38100" dist="38100" dir="2700000" algn="tl">
                    <a:srgbClr val="000000"/>
                  </a:outerShdw>
                </a:effectLst>
                <a:latin typeface="宋体" pitchFamily="2" charset="-122"/>
              </a:rPr>
              <a:t>的使用 </a:t>
            </a:r>
          </a:p>
        </p:txBody>
      </p:sp>
      <p:sp>
        <p:nvSpPr>
          <p:cNvPr id="586758" name="Text Box 6"/>
          <p:cNvSpPr txBox="1">
            <a:spLocks noChangeArrowheads="1"/>
          </p:cNvSpPr>
          <p:nvPr/>
        </p:nvSpPr>
        <p:spPr bwMode="auto">
          <a:xfrm>
            <a:off x="685800" y="1981200"/>
            <a:ext cx="4356100" cy="457200"/>
          </a:xfrm>
          <a:prstGeom prst="rect">
            <a:avLst/>
          </a:prstGeom>
          <a:solidFill>
            <a:srgbClr val="FFDF79"/>
          </a:solidFill>
          <a:ln w="9525" algn="ctr">
            <a:noFill/>
            <a:miter lim="800000"/>
            <a:headEnd/>
            <a:tailEnd/>
          </a:ln>
          <a:effectLst/>
        </p:spPr>
        <p:txBody>
          <a:bodyPr>
            <a:spAutoFit/>
          </a:bodyPr>
          <a:lstStyle/>
          <a:p>
            <a:pPr>
              <a:spcBef>
                <a:spcPct val="50000"/>
              </a:spcBef>
              <a:defRPr/>
            </a:pPr>
            <a:r>
              <a:rPr lang="en-US" altLang="zh-CN" sz="2400" b="1">
                <a:solidFill>
                  <a:srgbClr val="A50021"/>
                </a:solidFill>
                <a:effectLst>
                  <a:outerShdw blurRad="38100" dist="38100" dir="2700000" algn="tl">
                    <a:srgbClr val="000000"/>
                  </a:outerShdw>
                </a:effectLst>
                <a:latin typeface="宋体" pitchFamily="2" charset="-122"/>
              </a:rPr>
              <a:t>2</a:t>
            </a:r>
            <a:r>
              <a:rPr lang="zh-CN" altLang="en-US" sz="2400" b="1">
                <a:solidFill>
                  <a:srgbClr val="A50021"/>
                </a:solidFill>
                <a:effectLst>
                  <a:outerShdw blurRad="38100" dist="38100" dir="2700000" algn="tl">
                    <a:srgbClr val="000000"/>
                  </a:outerShdw>
                </a:effectLst>
                <a:latin typeface="宋体" pitchFamily="2" charset="-122"/>
              </a:rPr>
              <a:t>、</a:t>
            </a:r>
            <a:r>
              <a:rPr lang="en-US" altLang="zh-CN" sz="2400" b="1">
                <a:solidFill>
                  <a:srgbClr val="A50021"/>
                </a:solidFill>
                <a:effectLst>
                  <a:outerShdw blurRad="38100" dist="38100" dir="2700000" algn="tl">
                    <a:srgbClr val="000000"/>
                  </a:outerShdw>
                </a:effectLst>
                <a:latin typeface="宋体" pitchFamily="2" charset="-122"/>
              </a:rPr>
              <a:t>Rational Rose</a:t>
            </a:r>
            <a:r>
              <a:rPr lang="zh-CN" altLang="en-US" sz="2400" b="1">
                <a:solidFill>
                  <a:srgbClr val="A50021"/>
                </a:solidFill>
                <a:effectLst>
                  <a:outerShdw blurRad="38100" dist="38100" dir="2700000" algn="tl">
                    <a:srgbClr val="000000"/>
                  </a:outerShdw>
                </a:effectLst>
                <a:latin typeface="宋体" pitchFamily="2" charset="-122"/>
              </a:rPr>
              <a:t>的基本操作</a:t>
            </a:r>
          </a:p>
        </p:txBody>
      </p:sp>
      <p:sp>
        <p:nvSpPr>
          <p:cNvPr id="8" name="文本框 7">
            <a:extLst>
              <a:ext uri="{FF2B5EF4-FFF2-40B4-BE49-F238E27FC236}">
                <a16:creationId xmlns:a16="http://schemas.microsoft.com/office/drawing/2014/main" id="{68DABE3F-5E03-4AC3-8BBC-C4FD664A3A09}"/>
              </a:ext>
            </a:extLst>
          </p:cNvPr>
          <p:cNvSpPr txBox="1"/>
          <p:nvPr/>
        </p:nvSpPr>
        <p:spPr>
          <a:xfrm>
            <a:off x="7397750" y="6205538"/>
            <a:ext cx="1143000" cy="369332"/>
          </a:xfrm>
          <a:prstGeom prst="rect">
            <a:avLst/>
          </a:prstGeom>
          <a:noFill/>
        </p:spPr>
        <p:txBody>
          <a:bodyPr wrap="square" rtlCol="0">
            <a:spAutoFit/>
          </a:bodyPr>
          <a:lstStyle/>
          <a:p>
            <a:r>
              <a:rPr lang="en-US" altLang="zh-CN" b="1" dirty="0" err="1">
                <a:solidFill>
                  <a:srgbClr val="FF0000"/>
                </a:solidFill>
              </a:rPr>
              <a:t>ch</a:t>
            </a:r>
            <a:r>
              <a:rPr lang="en-US" altLang="zh-CN" b="1" dirty="0">
                <a:solidFill>
                  <a:srgbClr val="FF0000"/>
                </a:solidFill>
              </a:rPr>
              <a:t> 2</a:t>
            </a:r>
            <a:endParaRPr lang="en-US" b="1" dirty="0">
              <a:solidFill>
                <a:srgbClr val="FF0000"/>
              </a:solidFill>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灯片编号占位符 5"/>
          <p:cNvSpPr>
            <a:spLocks noGrp="1"/>
          </p:cNvSpPr>
          <p:nvPr>
            <p:ph type="sldNum" sz="quarter" idx="10"/>
          </p:nvPr>
        </p:nvSpPr>
        <p:spPr>
          <a:noFill/>
        </p:spPr>
        <p:txBody>
          <a:bodyPr/>
          <a:lstStyle/>
          <a:p>
            <a:fld id="{713949EB-3CBF-4555-96B9-6A1EB5C2B071}" type="slidenum">
              <a:rPr lang="zh-CN" altLang="en-US" smtClean="0"/>
              <a:pPr/>
              <a:t>85</a:t>
            </a:fld>
            <a:endParaRPr lang="en-US" altLang="zh-CN" dirty="0"/>
          </a:p>
        </p:txBody>
      </p:sp>
      <p:sp>
        <p:nvSpPr>
          <p:cNvPr id="83971" name="Rectangle 2"/>
          <p:cNvSpPr>
            <a:spLocks noChangeArrowheads="1"/>
          </p:cNvSpPr>
          <p:nvPr/>
        </p:nvSpPr>
        <p:spPr bwMode="auto">
          <a:xfrm>
            <a:off x="762000" y="2819400"/>
            <a:ext cx="8208963" cy="1220788"/>
          </a:xfrm>
          <a:prstGeom prst="rect">
            <a:avLst/>
          </a:prstGeom>
          <a:noFill/>
          <a:ln w="9525" algn="ctr">
            <a:noFill/>
            <a:miter lim="800000"/>
            <a:headEnd/>
            <a:tailEnd/>
          </a:ln>
        </p:spPr>
        <p:txBody>
          <a:bodyPr>
            <a:spAutoFit/>
          </a:bodyPr>
          <a:lstStyle/>
          <a:p>
            <a:r>
              <a:rPr kumimoji="1" lang="zh-CN" altLang="en-US" sz="2000">
                <a:solidFill>
                  <a:srgbClr val="FFCCFF"/>
                </a:solidFill>
                <a:latin typeface="黑体" pitchFamily="2" charset="-122"/>
                <a:ea typeface="黑体" pitchFamily="2" charset="-122"/>
              </a:rPr>
              <a:t>    </a:t>
            </a:r>
            <a:r>
              <a:rPr kumimoji="1" lang="zh-CN" altLang="en-US">
                <a:latin typeface="楷体_GB2312" pitchFamily="49" charset="-122"/>
                <a:ea typeface="楷体_GB2312" pitchFamily="49" charset="-122"/>
              </a:rPr>
              <a:t>通过选择</a:t>
            </a:r>
            <a:r>
              <a:rPr kumimoji="1" lang="zh-CN" altLang="en-US">
                <a:latin typeface="Times New Roman" pitchFamily="18" charset="0"/>
                <a:ea typeface="楷体_GB2312" pitchFamily="49" charset="-122"/>
              </a:rPr>
              <a:t>“</a:t>
            </a:r>
            <a:r>
              <a:rPr kumimoji="1" lang="en-US" altLang="zh-CN">
                <a:latin typeface="楷体_GB2312" pitchFamily="49" charset="-122"/>
                <a:ea typeface="楷体_GB2312" pitchFamily="49" charset="-122"/>
              </a:rPr>
              <a:t>File</a:t>
            </a:r>
            <a:r>
              <a:rPr kumimoji="1" lang="en-US" altLang="zh-CN">
                <a:latin typeface="Times New Roman" pitchFamily="18" charset="0"/>
                <a:ea typeface="楷体_GB2312" pitchFamily="49" charset="-122"/>
              </a:rPr>
              <a:t>”</a:t>
            </a:r>
            <a:r>
              <a:rPr kumimoji="1" lang="zh-CN" altLang="en-US">
                <a:latin typeface="楷体_GB2312" pitchFamily="49" charset="-122"/>
                <a:ea typeface="楷体_GB2312" pitchFamily="49" charset="-122"/>
              </a:rPr>
              <a:t>（文件）菜单栏下的</a:t>
            </a:r>
            <a:r>
              <a:rPr kumimoji="1" lang="zh-CN" altLang="en-US">
                <a:latin typeface="Times New Roman" pitchFamily="18" charset="0"/>
                <a:ea typeface="楷体_GB2312" pitchFamily="49" charset="-122"/>
              </a:rPr>
              <a:t>“</a:t>
            </a:r>
            <a:r>
              <a:rPr kumimoji="1" lang="en-US" altLang="zh-CN">
                <a:latin typeface="楷体_GB2312" pitchFamily="49" charset="-122"/>
                <a:ea typeface="楷体_GB2312" pitchFamily="49" charset="-122"/>
              </a:rPr>
              <a:t>Export Model ...</a:t>
            </a:r>
            <a:r>
              <a:rPr kumimoji="1" lang="en-US" altLang="zh-CN">
                <a:latin typeface="Times New Roman" pitchFamily="18" charset="0"/>
                <a:ea typeface="楷体_GB2312" pitchFamily="49" charset="-122"/>
              </a:rPr>
              <a:t>”</a:t>
            </a:r>
            <a:r>
              <a:rPr kumimoji="1" lang="zh-CN" altLang="en-US">
                <a:latin typeface="楷体_GB2312" pitchFamily="49" charset="-122"/>
                <a:ea typeface="楷体_GB2312" pitchFamily="49" charset="-122"/>
              </a:rPr>
              <a:t>（导出模型）可以用来导出模型，导出的文件后缀名为</a:t>
            </a:r>
            <a:r>
              <a:rPr kumimoji="1" lang="en-US" altLang="zh-CN">
                <a:latin typeface="楷体_GB2312" pitchFamily="49" charset="-122"/>
                <a:ea typeface="楷体_GB2312" pitchFamily="49" charset="-122"/>
              </a:rPr>
              <a:t>.ptl</a:t>
            </a:r>
            <a:r>
              <a:rPr kumimoji="1" lang="zh-CN" altLang="en-US">
                <a:latin typeface="楷体_GB2312" pitchFamily="49" charset="-122"/>
                <a:ea typeface="楷体_GB2312" pitchFamily="49" charset="-122"/>
              </a:rPr>
              <a:t>。</a:t>
            </a:r>
          </a:p>
          <a:p>
            <a:r>
              <a:rPr kumimoji="1" lang="zh-CN" altLang="en-US">
                <a:latin typeface="楷体_GB2312" pitchFamily="49" charset="-122"/>
                <a:ea typeface="楷体_GB2312" pitchFamily="49" charset="-122"/>
              </a:rPr>
              <a:t>    *</a:t>
            </a:r>
            <a:r>
              <a:rPr kumimoji="1" lang="en-US" altLang="zh-CN">
                <a:latin typeface="楷体_GB2312" pitchFamily="49" charset="-122"/>
                <a:ea typeface="楷体_GB2312" pitchFamily="49" charset="-122"/>
              </a:rPr>
              <a:t>.ptl</a:t>
            </a:r>
            <a:r>
              <a:rPr kumimoji="1" lang="zh-CN" altLang="en-US">
                <a:latin typeface="楷体_GB2312" pitchFamily="49" charset="-122"/>
                <a:ea typeface="楷体_GB2312" pitchFamily="49" charset="-122"/>
              </a:rPr>
              <a:t>格式文件类似于模型文件（*</a:t>
            </a:r>
            <a:r>
              <a:rPr kumimoji="1" lang="en-US" altLang="zh-CN">
                <a:latin typeface="楷体_GB2312" pitchFamily="49" charset="-122"/>
                <a:ea typeface="楷体_GB2312" pitchFamily="49" charset="-122"/>
              </a:rPr>
              <a:t>.mdl</a:t>
            </a:r>
            <a:r>
              <a:rPr kumimoji="1" lang="zh-CN" altLang="en-US">
                <a:latin typeface="楷体_GB2312" pitchFamily="49" charset="-122"/>
                <a:ea typeface="楷体_GB2312" pitchFamily="49" charset="-122"/>
              </a:rPr>
              <a:t>），但是只是模型文件的一部分。模型文件*</a:t>
            </a:r>
            <a:r>
              <a:rPr kumimoji="1" lang="en-US" altLang="zh-CN">
                <a:latin typeface="楷体_GB2312" pitchFamily="49" charset="-122"/>
                <a:ea typeface="楷体_GB2312" pitchFamily="49" charset="-122"/>
              </a:rPr>
              <a:t>.mdl</a:t>
            </a:r>
            <a:r>
              <a:rPr kumimoji="1" lang="zh-CN" altLang="en-US">
                <a:latin typeface="楷体_GB2312" pitchFamily="49" charset="-122"/>
                <a:ea typeface="楷体_GB2312" pitchFamily="49" charset="-122"/>
              </a:rPr>
              <a:t>则保存完整的模型</a:t>
            </a:r>
          </a:p>
        </p:txBody>
      </p:sp>
      <p:sp>
        <p:nvSpPr>
          <p:cNvPr id="83972" name="Text Box 3"/>
          <p:cNvSpPr txBox="1">
            <a:spLocks noChangeArrowheads="1"/>
          </p:cNvSpPr>
          <p:nvPr/>
        </p:nvSpPr>
        <p:spPr bwMode="auto">
          <a:xfrm>
            <a:off x="0" y="1916113"/>
            <a:ext cx="671513" cy="1800225"/>
          </a:xfrm>
          <a:prstGeom prst="rect">
            <a:avLst/>
          </a:prstGeom>
          <a:solidFill>
            <a:schemeClr val="bg2"/>
          </a:solidFill>
          <a:ln w="9525">
            <a:noFill/>
            <a:miter lim="800000"/>
            <a:headEnd/>
            <a:tailEnd/>
          </a:ln>
        </p:spPr>
        <p:txBody>
          <a:bodyPr vert="eaVert">
            <a:spAutoFit/>
          </a:bodyPr>
          <a:lstStyle/>
          <a:p>
            <a:pPr>
              <a:spcBef>
                <a:spcPct val="50000"/>
              </a:spcBef>
            </a:pPr>
            <a:r>
              <a:rPr kumimoji="1" lang="zh-CN" altLang="en-US" sz="3200" b="1">
                <a:solidFill>
                  <a:srgbClr val="A50021"/>
                </a:solidFill>
                <a:latin typeface="楷体_GB2312" pitchFamily="49" charset="-122"/>
                <a:ea typeface="楷体_GB2312" pitchFamily="49" charset="-122"/>
              </a:rPr>
              <a:t>导出模型 </a:t>
            </a:r>
          </a:p>
        </p:txBody>
      </p:sp>
      <p:sp>
        <p:nvSpPr>
          <p:cNvPr id="587780" name="Text Box 4"/>
          <p:cNvSpPr txBox="1">
            <a:spLocks noChangeArrowheads="1"/>
          </p:cNvSpPr>
          <p:nvPr/>
        </p:nvSpPr>
        <p:spPr bwMode="auto">
          <a:xfrm>
            <a:off x="609600" y="1125538"/>
            <a:ext cx="4724400" cy="528637"/>
          </a:xfrm>
          <a:prstGeom prst="rect">
            <a:avLst/>
          </a:prstGeom>
          <a:solidFill>
            <a:schemeClr val="accent1"/>
          </a:solidFill>
          <a:ln w="9525" algn="ctr">
            <a:solidFill>
              <a:schemeClr val="bg2"/>
            </a:solidFill>
            <a:miter lim="800000"/>
            <a:headEnd/>
            <a:tailEnd/>
          </a:ln>
          <a:effectLst/>
        </p:spPr>
        <p:txBody>
          <a:bodyPr>
            <a:spAutoFit/>
          </a:bodyPr>
          <a:lstStyle/>
          <a:p>
            <a:pPr>
              <a:spcBef>
                <a:spcPct val="50000"/>
              </a:spcBef>
              <a:defRPr/>
            </a:pPr>
            <a:r>
              <a:rPr lang="zh-CN" altLang="en-US" sz="2800" b="1" i="1">
                <a:solidFill>
                  <a:srgbClr val="A50021"/>
                </a:solidFill>
                <a:effectLst>
                  <a:outerShdw blurRad="38100" dist="38100" dir="2700000" algn="tl">
                    <a:srgbClr val="000000"/>
                  </a:outerShdw>
                </a:effectLst>
                <a:latin typeface="宋体" pitchFamily="2" charset="-122"/>
              </a:rPr>
              <a:t>三、 </a:t>
            </a:r>
            <a:r>
              <a:rPr lang="en-US" altLang="zh-CN" sz="2800" b="1" i="1">
                <a:solidFill>
                  <a:srgbClr val="A50021"/>
                </a:solidFill>
                <a:effectLst>
                  <a:outerShdw blurRad="38100" dist="38100" dir="2700000" algn="tl">
                    <a:srgbClr val="000000"/>
                  </a:outerShdw>
                </a:effectLst>
                <a:latin typeface="宋体" pitchFamily="2" charset="-122"/>
              </a:rPr>
              <a:t>Rational Rose</a:t>
            </a:r>
            <a:r>
              <a:rPr lang="zh-CN" altLang="en-US" sz="2800" b="1" i="1">
                <a:solidFill>
                  <a:srgbClr val="A50021"/>
                </a:solidFill>
                <a:effectLst>
                  <a:outerShdw blurRad="38100" dist="38100" dir="2700000" algn="tl">
                    <a:srgbClr val="000000"/>
                  </a:outerShdw>
                </a:effectLst>
                <a:latin typeface="宋体" pitchFamily="2" charset="-122"/>
              </a:rPr>
              <a:t>的使用 </a:t>
            </a:r>
          </a:p>
        </p:txBody>
      </p:sp>
      <p:sp>
        <p:nvSpPr>
          <p:cNvPr id="587781" name="Text Box 5"/>
          <p:cNvSpPr txBox="1">
            <a:spLocks noChangeArrowheads="1"/>
          </p:cNvSpPr>
          <p:nvPr/>
        </p:nvSpPr>
        <p:spPr bwMode="auto">
          <a:xfrm>
            <a:off x="685800" y="1981200"/>
            <a:ext cx="4356100" cy="457200"/>
          </a:xfrm>
          <a:prstGeom prst="rect">
            <a:avLst/>
          </a:prstGeom>
          <a:solidFill>
            <a:srgbClr val="FFDF79"/>
          </a:solidFill>
          <a:ln w="9525" algn="ctr">
            <a:noFill/>
            <a:miter lim="800000"/>
            <a:headEnd/>
            <a:tailEnd/>
          </a:ln>
          <a:effectLst/>
        </p:spPr>
        <p:txBody>
          <a:bodyPr>
            <a:spAutoFit/>
          </a:bodyPr>
          <a:lstStyle/>
          <a:p>
            <a:pPr>
              <a:spcBef>
                <a:spcPct val="50000"/>
              </a:spcBef>
              <a:defRPr/>
            </a:pPr>
            <a:r>
              <a:rPr lang="en-US" altLang="zh-CN" sz="2400" b="1">
                <a:solidFill>
                  <a:srgbClr val="A50021"/>
                </a:solidFill>
                <a:effectLst>
                  <a:outerShdw blurRad="38100" dist="38100" dir="2700000" algn="tl">
                    <a:srgbClr val="000000"/>
                  </a:outerShdw>
                </a:effectLst>
                <a:latin typeface="宋体" pitchFamily="2" charset="-122"/>
              </a:rPr>
              <a:t>2</a:t>
            </a:r>
            <a:r>
              <a:rPr lang="zh-CN" altLang="en-US" sz="2400" b="1">
                <a:solidFill>
                  <a:srgbClr val="A50021"/>
                </a:solidFill>
                <a:effectLst>
                  <a:outerShdw blurRad="38100" dist="38100" dir="2700000" algn="tl">
                    <a:srgbClr val="000000"/>
                  </a:outerShdw>
                </a:effectLst>
                <a:latin typeface="宋体" pitchFamily="2" charset="-122"/>
              </a:rPr>
              <a:t>、</a:t>
            </a:r>
            <a:r>
              <a:rPr lang="en-US" altLang="zh-CN" sz="2400" b="1">
                <a:solidFill>
                  <a:srgbClr val="A50021"/>
                </a:solidFill>
                <a:effectLst>
                  <a:outerShdw blurRad="38100" dist="38100" dir="2700000" algn="tl">
                    <a:srgbClr val="000000"/>
                  </a:outerShdw>
                </a:effectLst>
                <a:latin typeface="宋体" pitchFamily="2" charset="-122"/>
              </a:rPr>
              <a:t>Rational Rose</a:t>
            </a:r>
            <a:r>
              <a:rPr lang="zh-CN" altLang="en-US" sz="2400" b="1">
                <a:solidFill>
                  <a:srgbClr val="A50021"/>
                </a:solidFill>
                <a:effectLst>
                  <a:outerShdw blurRad="38100" dist="38100" dir="2700000" algn="tl">
                    <a:srgbClr val="000000"/>
                  </a:outerShdw>
                </a:effectLst>
                <a:latin typeface="宋体" pitchFamily="2" charset="-122"/>
              </a:rPr>
              <a:t>的基本操作</a:t>
            </a:r>
          </a:p>
        </p:txBody>
      </p:sp>
      <p:sp>
        <p:nvSpPr>
          <p:cNvPr id="7" name="文本框 6">
            <a:extLst>
              <a:ext uri="{FF2B5EF4-FFF2-40B4-BE49-F238E27FC236}">
                <a16:creationId xmlns:a16="http://schemas.microsoft.com/office/drawing/2014/main" id="{2219E441-E8BE-4ED9-8CDA-5AE8119E321B}"/>
              </a:ext>
            </a:extLst>
          </p:cNvPr>
          <p:cNvSpPr txBox="1"/>
          <p:nvPr/>
        </p:nvSpPr>
        <p:spPr>
          <a:xfrm>
            <a:off x="7397750" y="6205538"/>
            <a:ext cx="1143000" cy="369332"/>
          </a:xfrm>
          <a:prstGeom prst="rect">
            <a:avLst/>
          </a:prstGeom>
          <a:noFill/>
        </p:spPr>
        <p:txBody>
          <a:bodyPr wrap="square" rtlCol="0">
            <a:spAutoFit/>
          </a:bodyPr>
          <a:lstStyle/>
          <a:p>
            <a:r>
              <a:rPr lang="en-US" altLang="zh-CN" b="1" dirty="0" err="1">
                <a:solidFill>
                  <a:srgbClr val="FF0000"/>
                </a:solidFill>
              </a:rPr>
              <a:t>ch</a:t>
            </a:r>
            <a:r>
              <a:rPr lang="en-US" altLang="zh-CN" b="1" dirty="0">
                <a:solidFill>
                  <a:srgbClr val="FF0000"/>
                </a:solidFill>
              </a:rPr>
              <a:t> 2</a:t>
            </a:r>
            <a:endParaRPr lang="en-US" b="1" dirty="0">
              <a:solidFill>
                <a:srgbClr val="FF0000"/>
              </a:solidFill>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灯片编号占位符 5"/>
          <p:cNvSpPr>
            <a:spLocks noGrp="1"/>
          </p:cNvSpPr>
          <p:nvPr>
            <p:ph type="sldNum" sz="quarter" idx="10"/>
          </p:nvPr>
        </p:nvSpPr>
        <p:spPr>
          <a:noFill/>
        </p:spPr>
        <p:txBody>
          <a:bodyPr/>
          <a:lstStyle/>
          <a:p>
            <a:fld id="{9C4201FF-3D66-4BAE-A40E-1535829C6E30}" type="slidenum">
              <a:rPr lang="zh-CN" altLang="en-US" smtClean="0"/>
              <a:pPr/>
              <a:t>86</a:t>
            </a:fld>
            <a:endParaRPr lang="en-US" altLang="zh-CN" dirty="0"/>
          </a:p>
        </p:txBody>
      </p:sp>
      <p:sp>
        <p:nvSpPr>
          <p:cNvPr id="588802" name="Text Box 2"/>
          <p:cNvSpPr txBox="1">
            <a:spLocks noChangeArrowheads="1"/>
          </p:cNvSpPr>
          <p:nvPr/>
        </p:nvSpPr>
        <p:spPr bwMode="auto">
          <a:xfrm>
            <a:off x="0" y="1125538"/>
            <a:ext cx="4537075" cy="528637"/>
          </a:xfrm>
          <a:prstGeom prst="rect">
            <a:avLst/>
          </a:prstGeom>
          <a:solidFill>
            <a:srgbClr val="C0C0C0"/>
          </a:solidFill>
          <a:ln w="9525" algn="ctr">
            <a:solidFill>
              <a:schemeClr val="bg2"/>
            </a:solidFill>
            <a:miter lim="800000"/>
            <a:headEnd/>
            <a:tailEnd/>
          </a:ln>
          <a:effectLst/>
        </p:spPr>
        <p:txBody>
          <a:bodyPr>
            <a:spAutoFit/>
          </a:bodyPr>
          <a:lstStyle/>
          <a:p>
            <a:pPr>
              <a:spcBef>
                <a:spcPct val="50000"/>
              </a:spcBef>
              <a:defRPr/>
            </a:pPr>
            <a:r>
              <a:rPr lang="zh-CN" altLang="en-US" sz="2800" b="1" i="1">
                <a:solidFill>
                  <a:srgbClr val="A50021"/>
                </a:solidFill>
                <a:effectLst>
                  <a:outerShdw blurRad="38100" dist="38100" dir="2700000" algn="tl">
                    <a:srgbClr val="000000"/>
                  </a:outerShdw>
                </a:effectLst>
                <a:latin typeface="宋体" pitchFamily="2" charset="-122"/>
              </a:rPr>
              <a:t>三、 </a:t>
            </a:r>
            <a:r>
              <a:rPr lang="en-US" altLang="zh-CN" sz="2800" b="1" i="1">
                <a:solidFill>
                  <a:srgbClr val="A50021"/>
                </a:solidFill>
                <a:effectLst>
                  <a:outerShdw blurRad="38100" dist="38100" dir="2700000" algn="tl">
                    <a:srgbClr val="000000"/>
                  </a:outerShdw>
                </a:effectLst>
                <a:latin typeface="宋体" pitchFamily="2" charset="-122"/>
              </a:rPr>
              <a:t>Rational Rose</a:t>
            </a:r>
            <a:r>
              <a:rPr lang="zh-CN" altLang="en-US" sz="2800" b="1" i="1">
                <a:solidFill>
                  <a:srgbClr val="A50021"/>
                </a:solidFill>
                <a:effectLst>
                  <a:outerShdw blurRad="38100" dist="38100" dir="2700000" algn="tl">
                    <a:srgbClr val="000000"/>
                  </a:outerShdw>
                </a:effectLst>
                <a:latin typeface="宋体" pitchFamily="2" charset="-122"/>
              </a:rPr>
              <a:t>的使用 </a:t>
            </a:r>
          </a:p>
        </p:txBody>
      </p:sp>
      <p:sp>
        <p:nvSpPr>
          <p:cNvPr id="84996" name="Rectangle 3"/>
          <p:cNvSpPr>
            <a:spLocks noChangeArrowheads="1"/>
          </p:cNvSpPr>
          <p:nvPr/>
        </p:nvSpPr>
        <p:spPr bwMode="auto">
          <a:xfrm>
            <a:off x="684213" y="1773238"/>
            <a:ext cx="8208962" cy="1220787"/>
          </a:xfrm>
          <a:prstGeom prst="rect">
            <a:avLst/>
          </a:prstGeom>
          <a:noFill/>
          <a:ln w="9525" algn="ctr">
            <a:noFill/>
            <a:miter lim="800000"/>
            <a:headEnd/>
            <a:tailEnd/>
          </a:ln>
        </p:spPr>
        <p:txBody>
          <a:bodyPr>
            <a:spAutoFit/>
          </a:bodyPr>
          <a:lstStyle/>
          <a:p>
            <a:r>
              <a:rPr kumimoji="1" lang="zh-CN" altLang="en-US" sz="2000">
                <a:solidFill>
                  <a:srgbClr val="FFCCFF"/>
                </a:solidFill>
                <a:latin typeface="黑体" pitchFamily="2" charset="-122"/>
                <a:ea typeface="黑体" pitchFamily="2" charset="-122"/>
              </a:rPr>
              <a:t>    </a:t>
            </a:r>
            <a:r>
              <a:rPr kumimoji="1" lang="en-US" altLang="zh-CN">
                <a:latin typeface="楷体_GB2312" pitchFamily="49" charset="-122"/>
                <a:ea typeface="楷体_GB2312" pitchFamily="49" charset="-122"/>
              </a:rPr>
              <a:t>Rational Rose 2003</a:t>
            </a:r>
            <a:r>
              <a:rPr kumimoji="1" lang="zh-CN" altLang="en-US">
                <a:latin typeface="楷体_GB2312" pitchFamily="49" charset="-122"/>
                <a:ea typeface="楷体_GB2312" pitchFamily="49" charset="-122"/>
              </a:rPr>
              <a:t>提供了将模型生成相关网页从而在网络上进行发布的功能，这样，可以方便的系统模型的设计人员将系统的模型内容对其它开发人员进行说明。</a:t>
            </a:r>
          </a:p>
          <a:p>
            <a:r>
              <a:rPr kumimoji="1" lang="zh-CN" altLang="en-US">
                <a:latin typeface="楷体_GB2312" pitchFamily="49" charset="-122"/>
                <a:ea typeface="楷体_GB2312" pitchFamily="49" charset="-122"/>
              </a:rPr>
              <a:t>    首先，选择</a:t>
            </a:r>
            <a:r>
              <a:rPr kumimoji="1" lang="zh-CN" altLang="en-US">
                <a:latin typeface="Times New Roman" pitchFamily="18" charset="0"/>
                <a:ea typeface="楷体_GB2312" pitchFamily="49" charset="-122"/>
              </a:rPr>
              <a:t>“</a:t>
            </a:r>
            <a:r>
              <a:rPr kumimoji="1" lang="en-US" altLang="zh-CN">
                <a:latin typeface="楷体_GB2312" pitchFamily="49" charset="-122"/>
                <a:ea typeface="楷体_GB2312" pitchFamily="49" charset="-122"/>
              </a:rPr>
              <a:t>Tools</a:t>
            </a:r>
            <a:r>
              <a:rPr kumimoji="1" lang="en-US" altLang="zh-CN">
                <a:latin typeface="Times New Roman" pitchFamily="18" charset="0"/>
                <a:ea typeface="楷体_GB2312" pitchFamily="49" charset="-122"/>
              </a:rPr>
              <a:t>”</a:t>
            </a:r>
            <a:r>
              <a:rPr kumimoji="1" lang="zh-CN" altLang="en-US">
                <a:latin typeface="楷体_GB2312" pitchFamily="49" charset="-122"/>
                <a:ea typeface="楷体_GB2312" pitchFamily="49" charset="-122"/>
              </a:rPr>
              <a:t>（工具）菜单栏下的</a:t>
            </a:r>
            <a:r>
              <a:rPr kumimoji="1" lang="zh-CN" altLang="en-US">
                <a:latin typeface="Times New Roman" pitchFamily="18" charset="0"/>
                <a:ea typeface="楷体_GB2312" pitchFamily="49" charset="-122"/>
              </a:rPr>
              <a:t>“</a:t>
            </a:r>
            <a:r>
              <a:rPr kumimoji="1" lang="en-US" altLang="zh-CN">
                <a:latin typeface="楷体_GB2312" pitchFamily="49" charset="-122"/>
                <a:ea typeface="楷体_GB2312" pitchFamily="49" charset="-122"/>
              </a:rPr>
              <a:t>Web Publisher</a:t>
            </a:r>
            <a:r>
              <a:rPr kumimoji="1" lang="en-US" altLang="zh-CN">
                <a:latin typeface="Times New Roman" pitchFamily="18" charset="0"/>
                <a:ea typeface="楷体_GB2312" pitchFamily="49" charset="-122"/>
              </a:rPr>
              <a:t>”</a:t>
            </a:r>
            <a:r>
              <a:rPr kumimoji="1" lang="zh-CN" altLang="en-US">
                <a:latin typeface="楷体_GB2312" pitchFamily="49" charset="-122"/>
                <a:ea typeface="楷体_GB2312" pitchFamily="49" charset="-122"/>
              </a:rPr>
              <a:t>选项。 </a:t>
            </a:r>
          </a:p>
        </p:txBody>
      </p:sp>
      <p:sp>
        <p:nvSpPr>
          <p:cNvPr id="588804" name="Text Box 4"/>
          <p:cNvSpPr txBox="1">
            <a:spLocks noChangeArrowheads="1"/>
          </p:cNvSpPr>
          <p:nvPr/>
        </p:nvSpPr>
        <p:spPr bwMode="auto">
          <a:xfrm>
            <a:off x="4500563" y="1268413"/>
            <a:ext cx="4356100" cy="457200"/>
          </a:xfrm>
          <a:prstGeom prst="rect">
            <a:avLst/>
          </a:prstGeom>
          <a:solidFill>
            <a:srgbClr val="CCFFFF"/>
          </a:solidFill>
          <a:ln w="9525" algn="ctr">
            <a:noFill/>
            <a:miter lim="800000"/>
            <a:headEnd/>
            <a:tailEnd/>
          </a:ln>
          <a:effectLst/>
        </p:spPr>
        <p:txBody>
          <a:bodyPr>
            <a:spAutoFit/>
          </a:bodyPr>
          <a:lstStyle/>
          <a:p>
            <a:pPr>
              <a:spcBef>
                <a:spcPct val="50000"/>
              </a:spcBef>
              <a:defRPr/>
            </a:pPr>
            <a:r>
              <a:rPr lang="en-US" altLang="zh-CN" sz="2400" b="1">
                <a:solidFill>
                  <a:srgbClr val="A50021"/>
                </a:solidFill>
                <a:effectLst>
                  <a:outerShdw blurRad="38100" dist="38100" dir="2700000" algn="tl">
                    <a:srgbClr val="000000"/>
                  </a:outerShdw>
                </a:effectLst>
                <a:latin typeface="宋体" pitchFamily="2" charset="-122"/>
              </a:rPr>
              <a:t>3</a:t>
            </a:r>
            <a:r>
              <a:rPr lang="zh-CN" altLang="en-US" sz="2400" b="1">
                <a:solidFill>
                  <a:srgbClr val="A50021"/>
                </a:solidFill>
                <a:effectLst>
                  <a:outerShdw blurRad="38100" dist="38100" dir="2700000" algn="tl">
                    <a:srgbClr val="000000"/>
                  </a:outerShdw>
                </a:effectLst>
                <a:latin typeface="宋体" pitchFamily="2" charset="-122"/>
              </a:rPr>
              <a:t>、</a:t>
            </a:r>
            <a:r>
              <a:rPr lang="en-US" altLang="zh-CN" sz="2400" b="1">
                <a:solidFill>
                  <a:srgbClr val="A50021"/>
                </a:solidFill>
                <a:effectLst>
                  <a:outerShdw blurRad="38100" dist="38100" dir="2700000" algn="tl">
                    <a:srgbClr val="000000"/>
                  </a:outerShdw>
                </a:effectLst>
                <a:latin typeface="宋体" pitchFamily="2" charset="-122"/>
              </a:rPr>
              <a:t>Rational Rose</a:t>
            </a:r>
            <a:r>
              <a:rPr lang="zh-CN" altLang="en-US" sz="2400" b="1">
                <a:solidFill>
                  <a:srgbClr val="A50021"/>
                </a:solidFill>
                <a:effectLst>
                  <a:outerShdw blurRad="38100" dist="38100" dir="2700000" algn="tl">
                    <a:srgbClr val="000000"/>
                  </a:outerShdw>
                </a:effectLst>
                <a:latin typeface="宋体" pitchFamily="2" charset="-122"/>
              </a:rPr>
              <a:t>的基本操作</a:t>
            </a:r>
          </a:p>
        </p:txBody>
      </p:sp>
      <p:sp>
        <p:nvSpPr>
          <p:cNvPr id="84998" name="Text Box 5"/>
          <p:cNvSpPr txBox="1">
            <a:spLocks noChangeArrowheads="1"/>
          </p:cNvSpPr>
          <p:nvPr/>
        </p:nvSpPr>
        <p:spPr bwMode="auto">
          <a:xfrm>
            <a:off x="0" y="1916113"/>
            <a:ext cx="671513" cy="1800225"/>
          </a:xfrm>
          <a:prstGeom prst="rect">
            <a:avLst/>
          </a:prstGeom>
          <a:solidFill>
            <a:schemeClr val="bg2"/>
          </a:solidFill>
          <a:ln w="9525">
            <a:noFill/>
            <a:miter lim="800000"/>
            <a:headEnd/>
            <a:tailEnd/>
          </a:ln>
        </p:spPr>
        <p:txBody>
          <a:bodyPr vert="eaVert">
            <a:spAutoFit/>
          </a:bodyPr>
          <a:lstStyle/>
          <a:p>
            <a:pPr>
              <a:spcBef>
                <a:spcPct val="50000"/>
              </a:spcBef>
            </a:pPr>
            <a:r>
              <a:rPr kumimoji="1" lang="zh-CN" altLang="en-US" sz="3200" b="1">
                <a:solidFill>
                  <a:srgbClr val="A50021"/>
                </a:solidFill>
                <a:latin typeface="楷体_GB2312" pitchFamily="49" charset="-122"/>
                <a:ea typeface="楷体_GB2312" pitchFamily="49" charset="-122"/>
              </a:rPr>
              <a:t>发布模型 </a:t>
            </a:r>
          </a:p>
        </p:txBody>
      </p:sp>
      <p:pic>
        <p:nvPicPr>
          <p:cNvPr id="84999" name="Picture 6"/>
          <p:cNvPicPr>
            <a:picLocks noChangeAspect="1" noChangeArrowheads="1"/>
          </p:cNvPicPr>
          <p:nvPr/>
        </p:nvPicPr>
        <p:blipFill>
          <a:blip r:embed="rId2"/>
          <a:srcRect/>
          <a:stretch>
            <a:fillRect/>
          </a:stretch>
        </p:blipFill>
        <p:spPr bwMode="auto">
          <a:xfrm>
            <a:off x="1619250" y="3068638"/>
            <a:ext cx="5256213" cy="3608387"/>
          </a:xfrm>
          <a:prstGeom prst="rect">
            <a:avLst/>
          </a:prstGeom>
          <a:noFill/>
          <a:ln w="9525">
            <a:noFill/>
            <a:miter lim="800000"/>
            <a:headEnd/>
            <a:tailEnd/>
          </a:ln>
        </p:spPr>
      </p:pic>
      <p:sp>
        <p:nvSpPr>
          <p:cNvPr id="8" name="文本框 7">
            <a:extLst>
              <a:ext uri="{FF2B5EF4-FFF2-40B4-BE49-F238E27FC236}">
                <a16:creationId xmlns:a16="http://schemas.microsoft.com/office/drawing/2014/main" id="{241EA16A-E568-4D47-A548-FFBE81197772}"/>
              </a:ext>
            </a:extLst>
          </p:cNvPr>
          <p:cNvSpPr txBox="1"/>
          <p:nvPr/>
        </p:nvSpPr>
        <p:spPr>
          <a:xfrm>
            <a:off x="7397750" y="6205538"/>
            <a:ext cx="1143000" cy="369332"/>
          </a:xfrm>
          <a:prstGeom prst="rect">
            <a:avLst/>
          </a:prstGeom>
          <a:noFill/>
        </p:spPr>
        <p:txBody>
          <a:bodyPr wrap="square" rtlCol="0">
            <a:spAutoFit/>
          </a:bodyPr>
          <a:lstStyle/>
          <a:p>
            <a:r>
              <a:rPr lang="en-US" altLang="zh-CN" b="1" dirty="0" err="1">
                <a:solidFill>
                  <a:srgbClr val="FF0000"/>
                </a:solidFill>
              </a:rPr>
              <a:t>ch</a:t>
            </a:r>
            <a:r>
              <a:rPr lang="en-US" altLang="zh-CN" b="1" dirty="0">
                <a:solidFill>
                  <a:srgbClr val="FF0000"/>
                </a:solidFill>
              </a:rPr>
              <a:t> 2</a:t>
            </a:r>
            <a:endParaRPr lang="en-US" b="1" dirty="0">
              <a:solidFill>
                <a:srgbClr val="FF0000"/>
              </a:solidFill>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灯片编号占位符 3"/>
          <p:cNvSpPr>
            <a:spLocks noGrp="1"/>
          </p:cNvSpPr>
          <p:nvPr>
            <p:ph type="sldNum" sz="quarter" idx="10"/>
          </p:nvPr>
        </p:nvSpPr>
        <p:spPr>
          <a:noFill/>
        </p:spPr>
        <p:txBody>
          <a:bodyPr/>
          <a:lstStyle/>
          <a:p>
            <a:fld id="{7B528930-A089-45CA-AE9F-B57720E89045}" type="slidenum">
              <a:rPr lang="zh-CN" altLang="en-US" smtClean="0"/>
              <a:pPr/>
              <a:t>87</a:t>
            </a:fld>
            <a:endParaRPr lang="en-US" altLang="zh-CN" dirty="0"/>
          </a:p>
        </p:txBody>
      </p:sp>
      <p:sp>
        <p:nvSpPr>
          <p:cNvPr id="86019" name="Rectangle 3"/>
          <p:cNvSpPr>
            <a:spLocks noGrp="1" noChangeArrowheads="1"/>
          </p:cNvSpPr>
          <p:nvPr>
            <p:ph type="body" idx="4294967295"/>
          </p:nvPr>
        </p:nvSpPr>
        <p:spPr>
          <a:xfrm>
            <a:off x="0" y="2133600"/>
            <a:ext cx="8229600" cy="3810000"/>
          </a:xfrm>
        </p:spPr>
        <p:txBody>
          <a:bodyPr/>
          <a:lstStyle/>
          <a:p>
            <a:pPr marL="469900" indent="-469900">
              <a:buFont typeface="Wingdings" pitchFamily="2" charset="2"/>
              <a:buNone/>
            </a:pPr>
            <a:r>
              <a:rPr kumimoji="1" lang="en-US" altLang="zh-CN" sz="2500">
                <a:latin typeface="楷体_GB2312" pitchFamily="49" charset="-122"/>
                <a:ea typeface="楷体_GB2312" pitchFamily="49" charset="-122"/>
              </a:rPr>
              <a:t>      Web</a:t>
            </a:r>
            <a:r>
              <a:rPr kumimoji="1" lang="zh-CN" altLang="en-US" sz="2500">
                <a:latin typeface="楷体_GB2312" pitchFamily="49" charset="-122"/>
                <a:ea typeface="楷体_GB2312" pitchFamily="49" charset="-122"/>
              </a:rPr>
              <a:t>发布器（</a:t>
            </a:r>
            <a:r>
              <a:rPr kumimoji="1" lang="en-US" altLang="zh-CN" sz="2500">
                <a:latin typeface="楷体_GB2312" pitchFamily="49" charset="-122"/>
                <a:ea typeface="楷体_GB2312" pitchFamily="49" charset="-122"/>
              </a:rPr>
              <a:t>Web Publisher</a:t>
            </a:r>
            <a:r>
              <a:rPr kumimoji="1" lang="zh-CN" altLang="en-US" sz="2500">
                <a:latin typeface="楷体_GB2312" pitchFamily="49" charset="-122"/>
                <a:ea typeface="楷体_GB2312" pitchFamily="49" charset="-122"/>
              </a:rPr>
              <a:t>）</a:t>
            </a:r>
          </a:p>
          <a:p>
            <a:pPr marL="1304925" lvl="2" indent="-395288"/>
            <a:r>
              <a:rPr kumimoji="1" lang="zh-CN" altLang="en-US" sz="2000">
                <a:latin typeface="楷体_GB2312" pitchFamily="49" charset="-122"/>
                <a:ea typeface="楷体_GB2312" pitchFamily="49" charset="-122"/>
              </a:rPr>
              <a:t>创建基于</a:t>
            </a:r>
            <a:r>
              <a:rPr kumimoji="1" lang="en-US" altLang="zh-CN" sz="2000">
                <a:latin typeface="楷体_GB2312" pitchFamily="49" charset="-122"/>
                <a:ea typeface="楷体_GB2312" pitchFamily="49" charset="-122"/>
              </a:rPr>
              <a:t>Web</a:t>
            </a:r>
            <a:r>
              <a:rPr kumimoji="1" lang="zh-CN" altLang="en-US" sz="2000">
                <a:latin typeface="楷体_GB2312" pitchFamily="49" charset="-122"/>
                <a:ea typeface="楷体_GB2312" pitchFamily="49" charset="-122"/>
              </a:rPr>
              <a:t>（</a:t>
            </a:r>
            <a:r>
              <a:rPr kumimoji="1" lang="en-US" altLang="zh-CN" sz="2000">
                <a:latin typeface="楷体_GB2312" pitchFamily="49" charset="-122"/>
                <a:ea typeface="楷体_GB2312" pitchFamily="49" charset="-122"/>
              </a:rPr>
              <a:t>HTML</a:t>
            </a:r>
            <a:r>
              <a:rPr kumimoji="1" lang="zh-CN" altLang="en-US" sz="2000">
                <a:latin typeface="楷体_GB2312" pitchFamily="49" charset="-122"/>
                <a:ea typeface="楷体_GB2312" pitchFamily="49" charset="-122"/>
              </a:rPr>
              <a:t>）的模型版本，将模型发布到</a:t>
            </a:r>
            <a:r>
              <a:rPr kumimoji="1" lang="en-US" altLang="zh-CN" sz="2000">
                <a:latin typeface="楷体_GB2312" pitchFamily="49" charset="-122"/>
                <a:ea typeface="楷体_GB2312" pitchFamily="49" charset="-122"/>
              </a:rPr>
              <a:t>Web</a:t>
            </a:r>
            <a:r>
              <a:rPr kumimoji="1" lang="zh-CN" altLang="en-US" sz="2000">
                <a:latin typeface="楷体_GB2312" pitchFamily="49" charset="-122"/>
                <a:ea typeface="楷体_GB2312" pitchFamily="49" charset="-122"/>
              </a:rPr>
              <a:t>上，通过浏览器顺序或非顺序地进行查看 </a:t>
            </a:r>
          </a:p>
          <a:p>
            <a:pPr marL="1304925" lvl="2" indent="-395288"/>
            <a:r>
              <a:rPr kumimoji="1" lang="en-US" altLang="zh-CN" sz="2000">
                <a:latin typeface="楷体_GB2312" pitchFamily="49" charset="-122"/>
                <a:ea typeface="楷体_GB2312" pitchFamily="49" charset="-122"/>
              </a:rPr>
              <a:t>Web</a:t>
            </a:r>
            <a:r>
              <a:rPr kumimoji="1" lang="zh-CN" altLang="en-US" sz="2000">
                <a:latin typeface="楷体_GB2312" pitchFamily="49" charset="-122"/>
                <a:ea typeface="楷体_GB2312" pitchFamily="49" charset="-122"/>
              </a:rPr>
              <a:t>发布器会重新创建</a:t>
            </a:r>
            <a:r>
              <a:rPr kumimoji="1" lang="en-US" altLang="zh-CN" sz="2000">
                <a:latin typeface="楷体_GB2312" pitchFamily="49" charset="-122"/>
                <a:ea typeface="楷体_GB2312" pitchFamily="49" charset="-122"/>
              </a:rPr>
              <a:t>Rose</a:t>
            </a:r>
            <a:r>
              <a:rPr kumimoji="1" lang="zh-CN" altLang="en-US" sz="2000">
                <a:latin typeface="楷体_GB2312" pitchFamily="49" charset="-122"/>
                <a:ea typeface="楷体_GB2312" pitchFamily="49" charset="-122"/>
              </a:rPr>
              <a:t>模型元素，包括图、类、包、关系、属性以及操作等</a:t>
            </a:r>
          </a:p>
          <a:p>
            <a:pPr marL="1304925" lvl="2" indent="-395288"/>
            <a:r>
              <a:rPr kumimoji="1" lang="en-US" altLang="zh-CN" sz="2000">
                <a:latin typeface="楷体_GB2312" pitchFamily="49" charset="-122"/>
                <a:ea typeface="楷体_GB2312" pitchFamily="49" charset="-122"/>
              </a:rPr>
              <a:t>Web</a:t>
            </a:r>
            <a:r>
              <a:rPr kumimoji="1" lang="zh-CN" altLang="en-US" sz="2000">
                <a:latin typeface="楷体_GB2312" pitchFamily="49" charset="-122"/>
                <a:ea typeface="楷体_GB2312" pitchFamily="49" charset="-122"/>
              </a:rPr>
              <a:t>发布器所发布的内容可以通过选项控制</a:t>
            </a:r>
          </a:p>
        </p:txBody>
      </p:sp>
      <p:sp>
        <p:nvSpPr>
          <p:cNvPr id="589827" name="Text Box 3"/>
          <p:cNvSpPr txBox="1">
            <a:spLocks noChangeArrowheads="1"/>
          </p:cNvSpPr>
          <p:nvPr/>
        </p:nvSpPr>
        <p:spPr bwMode="auto">
          <a:xfrm>
            <a:off x="0" y="1125538"/>
            <a:ext cx="4537075" cy="528637"/>
          </a:xfrm>
          <a:prstGeom prst="rect">
            <a:avLst/>
          </a:prstGeom>
          <a:solidFill>
            <a:srgbClr val="C0C0C0"/>
          </a:solidFill>
          <a:ln w="9525" algn="ctr">
            <a:solidFill>
              <a:schemeClr val="bg2"/>
            </a:solidFill>
            <a:miter lim="800000"/>
            <a:headEnd/>
            <a:tailEnd/>
          </a:ln>
          <a:effectLst/>
        </p:spPr>
        <p:txBody>
          <a:bodyPr>
            <a:spAutoFit/>
          </a:bodyPr>
          <a:lstStyle/>
          <a:p>
            <a:pPr>
              <a:spcBef>
                <a:spcPct val="50000"/>
              </a:spcBef>
              <a:defRPr/>
            </a:pPr>
            <a:r>
              <a:rPr lang="zh-CN" altLang="en-US" sz="2800" b="1" i="1">
                <a:solidFill>
                  <a:srgbClr val="A50021"/>
                </a:solidFill>
                <a:effectLst>
                  <a:outerShdw blurRad="38100" dist="38100" dir="2700000" algn="tl">
                    <a:srgbClr val="000000"/>
                  </a:outerShdw>
                </a:effectLst>
                <a:latin typeface="宋体" pitchFamily="2" charset="-122"/>
              </a:rPr>
              <a:t>三、 </a:t>
            </a:r>
            <a:r>
              <a:rPr lang="en-US" altLang="zh-CN" sz="2800" b="1" i="1">
                <a:solidFill>
                  <a:srgbClr val="A50021"/>
                </a:solidFill>
                <a:effectLst>
                  <a:outerShdw blurRad="38100" dist="38100" dir="2700000" algn="tl">
                    <a:srgbClr val="000000"/>
                  </a:outerShdw>
                </a:effectLst>
                <a:latin typeface="宋体" pitchFamily="2" charset="-122"/>
              </a:rPr>
              <a:t>Rational Rose</a:t>
            </a:r>
            <a:r>
              <a:rPr lang="zh-CN" altLang="en-US" sz="2800" b="1" i="1">
                <a:solidFill>
                  <a:srgbClr val="A50021"/>
                </a:solidFill>
                <a:effectLst>
                  <a:outerShdw blurRad="38100" dist="38100" dir="2700000" algn="tl">
                    <a:srgbClr val="000000"/>
                  </a:outerShdw>
                </a:effectLst>
                <a:latin typeface="宋体" pitchFamily="2" charset="-122"/>
              </a:rPr>
              <a:t>的使用 </a:t>
            </a:r>
          </a:p>
        </p:txBody>
      </p:sp>
      <p:sp>
        <p:nvSpPr>
          <p:cNvPr id="589828" name="Text Box 4"/>
          <p:cNvSpPr txBox="1">
            <a:spLocks noChangeArrowheads="1"/>
          </p:cNvSpPr>
          <p:nvPr/>
        </p:nvSpPr>
        <p:spPr bwMode="auto">
          <a:xfrm>
            <a:off x="4500563" y="1268413"/>
            <a:ext cx="4356100" cy="457200"/>
          </a:xfrm>
          <a:prstGeom prst="rect">
            <a:avLst/>
          </a:prstGeom>
          <a:solidFill>
            <a:srgbClr val="CCFFFF"/>
          </a:solidFill>
          <a:ln w="9525" algn="ctr">
            <a:noFill/>
            <a:miter lim="800000"/>
            <a:headEnd/>
            <a:tailEnd/>
          </a:ln>
          <a:effectLst/>
        </p:spPr>
        <p:txBody>
          <a:bodyPr>
            <a:spAutoFit/>
          </a:bodyPr>
          <a:lstStyle/>
          <a:p>
            <a:pPr>
              <a:spcBef>
                <a:spcPct val="50000"/>
              </a:spcBef>
              <a:defRPr/>
            </a:pPr>
            <a:r>
              <a:rPr lang="en-US" altLang="zh-CN" sz="2400" b="1">
                <a:solidFill>
                  <a:srgbClr val="A50021"/>
                </a:solidFill>
                <a:effectLst>
                  <a:outerShdw blurRad="38100" dist="38100" dir="2700000" algn="tl">
                    <a:srgbClr val="000000"/>
                  </a:outerShdw>
                </a:effectLst>
                <a:latin typeface="宋体" pitchFamily="2" charset="-122"/>
              </a:rPr>
              <a:t>3</a:t>
            </a:r>
            <a:r>
              <a:rPr lang="zh-CN" altLang="en-US" sz="2400" b="1">
                <a:solidFill>
                  <a:srgbClr val="A50021"/>
                </a:solidFill>
                <a:effectLst>
                  <a:outerShdw blurRad="38100" dist="38100" dir="2700000" algn="tl">
                    <a:srgbClr val="000000"/>
                  </a:outerShdw>
                </a:effectLst>
                <a:latin typeface="宋体" pitchFamily="2" charset="-122"/>
              </a:rPr>
              <a:t>、</a:t>
            </a:r>
            <a:r>
              <a:rPr lang="en-US" altLang="zh-CN" sz="2400" b="1">
                <a:solidFill>
                  <a:srgbClr val="A50021"/>
                </a:solidFill>
                <a:effectLst>
                  <a:outerShdw blurRad="38100" dist="38100" dir="2700000" algn="tl">
                    <a:srgbClr val="000000"/>
                  </a:outerShdw>
                </a:effectLst>
                <a:latin typeface="宋体" pitchFamily="2" charset="-122"/>
              </a:rPr>
              <a:t>Rational Rose</a:t>
            </a:r>
            <a:r>
              <a:rPr lang="zh-CN" altLang="en-US" sz="2400" b="1">
                <a:solidFill>
                  <a:srgbClr val="A50021"/>
                </a:solidFill>
                <a:effectLst>
                  <a:outerShdw blurRad="38100" dist="38100" dir="2700000" algn="tl">
                    <a:srgbClr val="000000"/>
                  </a:outerShdw>
                </a:effectLst>
                <a:latin typeface="宋体" pitchFamily="2" charset="-122"/>
              </a:rPr>
              <a:t>的基本操作</a:t>
            </a:r>
          </a:p>
        </p:txBody>
      </p:sp>
      <p:sp>
        <p:nvSpPr>
          <p:cNvPr id="86022" name="Text Box 5"/>
          <p:cNvSpPr txBox="1">
            <a:spLocks noChangeArrowheads="1"/>
          </p:cNvSpPr>
          <p:nvPr/>
        </p:nvSpPr>
        <p:spPr bwMode="auto">
          <a:xfrm>
            <a:off x="0" y="1916113"/>
            <a:ext cx="671513" cy="1800225"/>
          </a:xfrm>
          <a:prstGeom prst="rect">
            <a:avLst/>
          </a:prstGeom>
          <a:solidFill>
            <a:schemeClr val="bg2"/>
          </a:solidFill>
          <a:ln w="9525">
            <a:noFill/>
            <a:miter lim="800000"/>
            <a:headEnd/>
            <a:tailEnd/>
          </a:ln>
        </p:spPr>
        <p:txBody>
          <a:bodyPr vert="eaVert">
            <a:spAutoFit/>
          </a:bodyPr>
          <a:lstStyle/>
          <a:p>
            <a:pPr>
              <a:spcBef>
                <a:spcPct val="50000"/>
              </a:spcBef>
            </a:pPr>
            <a:r>
              <a:rPr kumimoji="1" lang="zh-CN" altLang="en-US" sz="3200" b="1">
                <a:solidFill>
                  <a:srgbClr val="A50021"/>
                </a:solidFill>
                <a:latin typeface="楷体_GB2312" pitchFamily="49" charset="-122"/>
                <a:ea typeface="楷体_GB2312" pitchFamily="49" charset="-122"/>
              </a:rPr>
              <a:t>发布模型 </a:t>
            </a:r>
          </a:p>
        </p:txBody>
      </p:sp>
      <p:sp>
        <p:nvSpPr>
          <p:cNvPr id="7" name="文本框 6">
            <a:extLst>
              <a:ext uri="{FF2B5EF4-FFF2-40B4-BE49-F238E27FC236}">
                <a16:creationId xmlns:a16="http://schemas.microsoft.com/office/drawing/2014/main" id="{136C7B73-B5D7-4A87-830B-2F6BBDD98FCA}"/>
              </a:ext>
            </a:extLst>
          </p:cNvPr>
          <p:cNvSpPr txBox="1"/>
          <p:nvPr/>
        </p:nvSpPr>
        <p:spPr>
          <a:xfrm>
            <a:off x="7397750" y="6205538"/>
            <a:ext cx="1143000" cy="369332"/>
          </a:xfrm>
          <a:prstGeom prst="rect">
            <a:avLst/>
          </a:prstGeom>
          <a:noFill/>
        </p:spPr>
        <p:txBody>
          <a:bodyPr wrap="square" rtlCol="0">
            <a:spAutoFit/>
          </a:bodyPr>
          <a:lstStyle/>
          <a:p>
            <a:r>
              <a:rPr lang="en-US" altLang="zh-CN" b="1" dirty="0" err="1">
                <a:solidFill>
                  <a:srgbClr val="FF0000"/>
                </a:solidFill>
              </a:rPr>
              <a:t>ch</a:t>
            </a:r>
            <a:r>
              <a:rPr lang="en-US" altLang="zh-CN" b="1" dirty="0">
                <a:solidFill>
                  <a:srgbClr val="FF0000"/>
                </a:solidFill>
              </a:rPr>
              <a:t> 2</a:t>
            </a:r>
            <a:endParaRPr lang="en-US" b="1" dirty="0">
              <a:solidFill>
                <a:srgbClr val="FF0000"/>
              </a:solidFill>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灯片编号占位符 3"/>
          <p:cNvSpPr>
            <a:spLocks noGrp="1"/>
          </p:cNvSpPr>
          <p:nvPr>
            <p:ph type="sldNum" sz="quarter" idx="10"/>
          </p:nvPr>
        </p:nvSpPr>
        <p:spPr>
          <a:noFill/>
        </p:spPr>
        <p:txBody>
          <a:bodyPr/>
          <a:lstStyle/>
          <a:p>
            <a:fld id="{41471BB6-A797-4E58-B874-956E571ED075}" type="slidenum">
              <a:rPr lang="zh-CN" altLang="en-US" smtClean="0"/>
              <a:pPr/>
              <a:t>88</a:t>
            </a:fld>
            <a:endParaRPr lang="en-US" altLang="zh-CN" dirty="0"/>
          </a:p>
        </p:txBody>
      </p:sp>
      <p:sp>
        <p:nvSpPr>
          <p:cNvPr id="87043" name="Rectangle 3"/>
          <p:cNvSpPr>
            <a:spLocks noGrp="1" noChangeArrowheads="1"/>
          </p:cNvSpPr>
          <p:nvPr>
            <p:ph type="body" idx="4294967295"/>
          </p:nvPr>
        </p:nvSpPr>
        <p:spPr>
          <a:xfrm>
            <a:off x="914400" y="2590800"/>
            <a:ext cx="8229600" cy="3810000"/>
          </a:xfrm>
        </p:spPr>
        <p:txBody>
          <a:bodyPr/>
          <a:lstStyle/>
          <a:p>
            <a:pPr marL="469900" indent="-469900">
              <a:buFont typeface="Wingdings" pitchFamily="2" charset="2"/>
              <a:buNone/>
            </a:pPr>
            <a:r>
              <a:rPr kumimoji="1" lang="en-US" altLang="zh-CN" sz="2500">
                <a:latin typeface="楷体_GB2312" pitchFamily="49" charset="-122"/>
                <a:ea typeface="楷体_GB2312" pitchFamily="49" charset="-122"/>
              </a:rPr>
              <a:t>     Web</a:t>
            </a:r>
            <a:r>
              <a:rPr kumimoji="1" lang="zh-CN" altLang="en-US" sz="2500">
                <a:latin typeface="楷体_GB2312" pitchFamily="49" charset="-122"/>
                <a:ea typeface="楷体_GB2312" pitchFamily="49" charset="-122"/>
              </a:rPr>
              <a:t>发布器生成的文件 </a:t>
            </a:r>
          </a:p>
          <a:p>
            <a:pPr marL="1304925" lvl="2" indent="-395288"/>
            <a:r>
              <a:rPr kumimoji="1" lang="zh-CN" altLang="en-US" sz="2000">
                <a:latin typeface="楷体_GB2312" pitchFamily="49" charset="-122"/>
                <a:ea typeface="楷体_GB2312" pitchFamily="49" charset="-122"/>
              </a:rPr>
              <a:t>在发布模型之前，应当创建一个新的文件夹</a:t>
            </a:r>
          </a:p>
          <a:p>
            <a:pPr marL="1304925" lvl="2" indent="-395288"/>
            <a:r>
              <a:rPr kumimoji="1" lang="zh-CN" altLang="en-US" sz="2000">
                <a:latin typeface="楷体_GB2312" pitchFamily="49" charset="-122"/>
                <a:ea typeface="楷体_GB2312" pitchFamily="49" charset="-122"/>
              </a:rPr>
              <a:t>发布一个模型时，需要提供一个</a:t>
            </a:r>
            <a:r>
              <a:rPr kumimoji="1" lang="en-US" altLang="zh-CN" sz="2000">
                <a:latin typeface="楷体_GB2312" pitchFamily="49" charset="-122"/>
                <a:ea typeface="楷体_GB2312" pitchFamily="49" charset="-122"/>
              </a:rPr>
              <a:t>HTML</a:t>
            </a:r>
            <a:r>
              <a:rPr kumimoji="1" lang="zh-CN" altLang="en-US" sz="2000">
                <a:latin typeface="楷体_GB2312" pitchFamily="49" charset="-122"/>
                <a:ea typeface="楷体_GB2312" pitchFamily="49" charset="-122"/>
              </a:rPr>
              <a:t>根文件的名字。通过打开该文件来显示模型。</a:t>
            </a:r>
            <a:r>
              <a:rPr lang="zh-CN" altLang="en-US"/>
              <a:t>  </a:t>
            </a:r>
          </a:p>
        </p:txBody>
      </p:sp>
      <p:sp>
        <p:nvSpPr>
          <p:cNvPr id="590851" name="Text Box 3"/>
          <p:cNvSpPr txBox="1">
            <a:spLocks noChangeArrowheads="1"/>
          </p:cNvSpPr>
          <p:nvPr/>
        </p:nvSpPr>
        <p:spPr bwMode="auto">
          <a:xfrm>
            <a:off x="0" y="1125538"/>
            <a:ext cx="4537075" cy="528637"/>
          </a:xfrm>
          <a:prstGeom prst="rect">
            <a:avLst/>
          </a:prstGeom>
          <a:solidFill>
            <a:srgbClr val="C0C0C0"/>
          </a:solidFill>
          <a:ln w="9525" algn="ctr">
            <a:solidFill>
              <a:schemeClr val="bg2"/>
            </a:solidFill>
            <a:miter lim="800000"/>
            <a:headEnd/>
            <a:tailEnd/>
          </a:ln>
          <a:effectLst/>
        </p:spPr>
        <p:txBody>
          <a:bodyPr>
            <a:spAutoFit/>
          </a:bodyPr>
          <a:lstStyle/>
          <a:p>
            <a:pPr>
              <a:spcBef>
                <a:spcPct val="50000"/>
              </a:spcBef>
              <a:defRPr/>
            </a:pPr>
            <a:r>
              <a:rPr lang="zh-CN" altLang="en-US" sz="2800" b="1" i="1">
                <a:solidFill>
                  <a:srgbClr val="A50021"/>
                </a:solidFill>
                <a:effectLst>
                  <a:outerShdw blurRad="38100" dist="38100" dir="2700000" algn="tl">
                    <a:srgbClr val="000000"/>
                  </a:outerShdw>
                </a:effectLst>
                <a:latin typeface="宋体" pitchFamily="2" charset="-122"/>
              </a:rPr>
              <a:t>三、 </a:t>
            </a:r>
            <a:r>
              <a:rPr lang="en-US" altLang="zh-CN" sz="2800" b="1" i="1">
                <a:solidFill>
                  <a:srgbClr val="A50021"/>
                </a:solidFill>
                <a:effectLst>
                  <a:outerShdw blurRad="38100" dist="38100" dir="2700000" algn="tl">
                    <a:srgbClr val="000000"/>
                  </a:outerShdw>
                </a:effectLst>
                <a:latin typeface="宋体" pitchFamily="2" charset="-122"/>
              </a:rPr>
              <a:t>Rational Rose</a:t>
            </a:r>
            <a:r>
              <a:rPr lang="zh-CN" altLang="en-US" sz="2800" b="1" i="1">
                <a:solidFill>
                  <a:srgbClr val="A50021"/>
                </a:solidFill>
                <a:effectLst>
                  <a:outerShdw blurRad="38100" dist="38100" dir="2700000" algn="tl">
                    <a:srgbClr val="000000"/>
                  </a:outerShdw>
                </a:effectLst>
                <a:latin typeface="宋体" pitchFamily="2" charset="-122"/>
              </a:rPr>
              <a:t>的使用 </a:t>
            </a:r>
          </a:p>
        </p:txBody>
      </p:sp>
      <p:sp>
        <p:nvSpPr>
          <p:cNvPr id="590852" name="Text Box 4"/>
          <p:cNvSpPr txBox="1">
            <a:spLocks noChangeArrowheads="1"/>
          </p:cNvSpPr>
          <p:nvPr/>
        </p:nvSpPr>
        <p:spPr bwMode="auto">
          <a:xfrm>
            <a:off x="4500563" y="1268413"/>
            <a:ext cx="4356100" cy="457200"/>
          </a:xfrm>
          <a:prstGeom prst="rect">
            <a:avLst/>
          </a:prstGeom>
          <a:solidFill>
            <a:srgbClr val="CCFFFF"/>
          </a:solidFill>
          <a:ln w="9525" algn="ctr">
            <a:noFill/>
            <a:miter lim="800000"/>
            <a:headEnd/>
            <a:tailEnd/>
          </a:ln>
          <a:effectLst/>
        </p:spPr>
        <p:txBody>
          <a:bodyPr>
            <a:spAutoFit/>
          </a:bodyPr>
          <a:lstStyle/>
          <a:p>
            <a:pPr>
              <a:spcBef>
                <a:spcPct val="50000"/>
              </a:spcBef>
              <a:defRPr/>
            </a:pPr>
            <a:r>
              <a:rPr lang="en-US" altLang="zh-CN" sz="2400" b="1">
                <a:solidFill>
                  <a:srgbClr val="A50021"/>
                </a:solidFill>
                <a:effectLst>
                  <a:outerShdw blurRad="38100" dist="38100" dir="2700000" algn="tl">
                    <a:srgbClr val="000000"/>
                  </a:outerShdw>
                </a:effectLst>
                <a:latin typeface="宋体" pitchFamily="2" charset="-122"/>
              </a:rPr>
              <a:t>3</a:t>
            </a:r>
            <a:r>
              <a:rPr lang="zh-CN" altLang="en-US" sz="2400" b="1">
                <a:solidFill>
                  <a:srgbClr val="A50021"/>
                </a:solidFill>
                <a:effectLst>
                  <a:outerShdw blurRad="38100" dist="38100" dir="2700000" algn="tl">
                    <a:srgbClr val="000000"/>
                  </a:outerShdw>
                </a:effectLst>
                <a:latin typeface="宋体" pitchFamily="2" charset="-122"/>
              </a:rPr>
              <a:t>、</a:t>
            </a:r>
            <a:r>
              <a:rPr lang="en-US" altLang="zh-CN" sz="2400" b="1">
                <a:solidFill>
                  <a:srgbClr val="A50021"/>
                </a:solidFill>
                <a:effectLst>
                  <a:outerShdw blurRad="38100" dist="38100" dir="2700000" algn="tl">
                    <a:srgbClr val="000000"/>
                  </a:outerShdw>
                </a:effectLst>
                <a:latin typeface="宋体" pitchFamily="2" charset="-122"/>
              </a:rPr>
              <a:t>Rational Rose</a:t>
            </a:r>
            <a:r>
              <a:rPr lang="zh-CN" altLang="en-US" sz="2400" b="1">
                <a:solidFill>
                  <a:srgbClr val="A50021"/>
                </a:solidFill>
                <a:effectLst>
                  <a:outerShdw blurRad="38100" dist="38100" dir="2700000" algn="tl">
                    <a:srgbClr val="000000"/>
                  </a:outerShdw>
                </a:effectLst>
                <a:latin typeface="宋体" pitchFamily="2" charset="-122"/>
              </a:rPr>
              <a:t>的基本操作</a:t>
            </a:r>
          </a:p>
        </p:txBody>
      </p:sp>
      <p:sp>
        <p:nvSpPr>
          <p:cNvPr id="87046" name="Text Box 5"/>
          <p:cNvSpPr txBox="1">
            <a:spLocks noChangeArrowheads="1"/>
          </p:cNvSpPr>
          <p:nvPr/>
        </p:nvSpPr>
        <p:spPr bwMode="auto">
          <a:xfrm>
            <a:off x="0" y="1916113"/>
            <a:ext cx="671513" cy="1800225"/>
          </a:xfrm>
          <a:prstGeom prst="rect">
            <a:avLst/>
          </a:prstGeom>
          <a:solidFill>
            <a:schemeClr val="bg2"/>
          </a:solidFill>
          <a:ln w="9525">
            <a:noFill/>
            <a:miter lim="800000"/>
            <a:headEnd/>
            <a:tailEnd/>
          </a:ln>
        </p:spPr>
        <p:txBody>
          <a:bodyPr vert="eaVert">
            <a:spAutoFit/>
          </a:bodyPr>
          <a:lstStyle/>
          <a:p>
            <a:pPr>
              <a:spcBef>
                <a:spcPct val="50000"/>
              </a:spcBef>
            </a:pPr>
            <a:r>
              <a:rPr kumimoji="1" lang="zh-CN" altLang="en-US" sz="3200" b="1">
                <a:solidFill>
                  <a:srgbClr val="A50021"/>
                </a:solidFill>
                <a:latin typeface="楷体_GB2312" pitchFamily="49" charset="-122"/>
                <a:ea typeface="楷体_GB2312" pitchFamily="49" charset="-122"/>
              </a:rPr>
              <a:t>发布模型 </a:t>
            </a:r>
          </a:p>
        </p:txBody>
      </p:sp>
      <p:sp>
        <p:nvSpPr>
          <p:cNvPr id="7" name="文本框 6">
            <a:extLst>
              <a:ext uri="{FF2B5EF4-FFF2-40B4-BE49-F238E27FC236}">
                <a16:creationId xmlns:a16="http://schemas.microsoft.com/office/drawing/2014/main" id="{48189B4A-A2D8-4E87-97FC-F1053F6E4263}"/>
              </a:ext>
            </a:extLst>
          </p:cNvPr>
          <p:cNvSpPr txBox="1"/>
          <p:nvPr/>
        </p:nvSpPr>
        <p:spPr>
          <a:xfrm>
            <a:off x="7397750" y="6205538"/>
            <a:ext cx="1143000" cy="369332"/>
          </a:xfrm>
          <a:prstGeom prst="rect">
            <a:avLst/>
          </a:prstGeom>
          <a:noFill/>
        </p:spPr>
        <p:txBody>
          <a:bodyPr wrap="square" rtlCol="0">
            <a:spAutoFit/>
          </a:bodyPr>
          <a:lstStyle/>
          <a:p>
            <a:r>
              <a:rPr lang="en-US" altLang="zh-CN" b="1" dirty="0" err="1">
                <a:solidFill>
                  <a:srgbClr val="FF0000"/>
                </a:solidFill>
              </a:rPr>
              <a:t>ch</a:t>
            </a:r>
            <a:r>
              <a:rPr lang="en-US" altLang="zh-CN" b="1" dirty="0">
                <a:solidFill>
                  <a:srgbClr val="FF0000"/>
                </a:solidFill>
              </a:rPr>
              <a:t> 2</a:t>
            </a:r>
            <a:endParaRPr lang="en-US" b="1" dirty="0">
              <a:solidFill>
                <a:srgbClr val="FF0000"/>
              </a:solidFill>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灯片编号占位符 5"/>
          <p:cNvSpPr>
            <a:spLocks noGrp="1"/>
          </p:cNvSpPr>
          <p:nvPr>
            <p:ph type="sldNum" sz="quarter" idx="10"/>
          </p:nvPr>
        </p:nvSpPr>
        <p:spPr>
          <a:noFill/>
        </p:spPr>
        <p:txBody>
          <a:bodyPr/>
          <a:lstStyle/>
          <a:p>
            <a:fld id="{EA9BB809-8147-4A32-97D1-ACE5845E720F}" type="slidenum">
              <a:rPr lang="zh-CN" altLang="en-US" smtClean="0"/>
              <a:pPr/>
              <a:t>89</a:t>
            </a:fld>
            <a:endParaRPr lang="en-US" altLang="zh-CN" dirty="0"/>
          </a:p>
        </p:txBody>
      </p:sp>
      <p:sp>
        <p:nvSpPr>
          <p:cNvPr id="591874" name="Text Box 2"/>
          <p:cNvSpPr txBox="1">
            <a:spLocks noChangeArrowheads="1"/>
          </p:cNvSpPr>
          <p:nvPr/>
        </p:nvSpPr>
        <p:spPr bwMode="auto">
          <a:xfrm>
            <a:off x="0" y="1125538"/>
            <a:ext cx="4537075" cy="528637"/>
          </a:xfrm>
          <a:prstGeom prst="rect">
            <a:avLst/>
          </a:prstGeom>
          <a:solidFill>
            <a:srgbClr val="C0C0C0"/>
          </a:solidFill>
          <a:ln w="9525" algn="ctr">
            <a:solidFill>
              <a:schemeClr val="bg2"/>
            </a:solidFill>
            <a:miter lim="800000"/>
            <a:headEnd/>
            <a:tailEnd/>
          </a:ln>
          <a:effectLst/>
        </p:spPr>
        <p:txBody>
          <a:bodyPr>
            <a:spAutoFit/>
          </a:bodyPr>
          <a:lstStyle/>
          <a:p>
            <a:pPr>
              <a:spcBef>
                <a:spcPct val="50000"/>
              </a:spcBef>
              <a:defRPr/>
            </a:pPr>
            <a:r>
              <a:rPr lang="zh-CN" altLang="en-US" sz="2800" b="1" i="1">
                <a:solidFill>
                  <a:srgbClr val="A50021"/>
                </a:solidFill>
                <a:effectLst>
                  <a:outerShdw blurRad="38100" dist="38100" dir="2700000" algn="tl">
                    <a:srgbClr val="000000"/>
                  </a:outerShdw>
                </a:effectLst>
                <a:latin typeface="宋体" pitchFamily="2" charset="-122"/>
              </a:rPr>
              <a:t>三、 </a:t>
            </a:r>
            <a:r>
              <a:rPr lang="en-US" altLang="zh-CN" sz="2800" b="1" i="1">
                <a:solidFill>
                  <a:srgbClr val="A50021"/>
                </a:solidFill>
                <a:effectLst>
                  <a:outerShdw blurRad="38100" dist="38100" dir="2700000" algn="tl">
                    <a:srgbClr val="000000"/>
                  </a:outerShdw>
                </a:effectLst>
                <a:latin typeface="宋体" pitchFamily="2" charset="-122"/>
              </a:rPr>
              <a:t>Rational Rose</a:t>
            </a:r>
            <a:r>
              <a:rPr lang="zh-CN" altLang="en-US" sz="2800" b="1" i="1">
                <a:solidFill>
                  <a:srgbClr val="A50021"/>
                </a:solidFill>
                <a:effectLst>
                  <a:outerShdw blurRad="38100" dist="38100" dir="2700000" algn="tl">
                    <a:srgbClr val="000000"/>
                  </a:outerShdw>
                </a:effectLst>
                <a:latin typeface="宋体" pitchFamily="2" charset="-122"/>
              </a:rPr>
              <a:t>的使用 </a:t>
            </a:r>
          </a:p>
        </p:txBody>
      </p:sp>
      <p:sp>
        <p:nvSpPr>
          <p:cNvPr id="88068" name="Rectangle 3"/>
          <p:cNvSpPr>
            <a:spLocks noChangeArrowheads="1"/>
          </p:cNvSpPr>
          <p:nvPr/>
        </p:nvSpPr>
        <p:spPr bwMode="auto">
          <a:xfrm>
            <a:off x="684213" y="2085975"/>
            <a:ext cx="8208962" cy="1495425"/>
          </a:xfrm>
          <a:prstGeom prst="rect">
            <a:avLst/>
          </a:prstGeom>
          <a:noFill/>
          <a:ln w="9525" algn="ctr">
            <a:noFill/>
            <a:miter lim="800000"/>
            <a:headEnd/>
            <a:tailEnd/>
          </a:ln>
        </p:spPr>
        <p:txBody>
          <a:bodyPr>
            <a:spAutoFit/>
          </a:bodyPr>
          <a:lstStyle/>
          <a:p>
            <a:r>
              <a:rPr kumimoji="1" lang="zh-CN" altLang="en-US" sz="2000">
                <a:solidFill>
                  <a:srgbClr val="FFCCFF"/>
                </a:solidFill>
                <a:latin typeface="黑体" pitchFamily="2" charset="-122"/>
                <a:ea typeface="黑体" pitchFamily="2" charset="-122"/>
              </a:rPr>
              <a:t>    </a:t>
            </a:r>
            <a:r>
              <a:rPr kumimoji="1" lang="zh-CN" altLang="en-US">
                <a:latin typeface="楷体_GB2312" pitchFamily="49" charset="-122"/>
                <a:ea typeface="楷体_GB2312" pitchFamily="49" charset="-122"/>
              </a:rPr>
              <a:t>如果需要设置发布的模型生成的图片格式，可以点击</a:t>
            </a:r>
            <a:r>
              <a:rPr kumimoji="1" lang="zh-CN" altLang="en-US">
                <a:latin typeface="Times New Roman" pitchFamily="18" charset="0"/>
                <a:ea typeface="楷体_GB2312" pitchFamily="49" charset="-122"/>
              </a:rPr>
              <a:t>“</a:t>
            </a:r>
            <a:r>
              <a:rPr kumimoji="1" lang="en-US" altLang="zh-CN">
                <a:latin typeface="楷体_GB2312" pitchFamily="49" charset="-122"/>
                <a:ea typeface="楷体_GB2312" pitchFamily="49" charset="-122"/>
              </a:rPr>
              <a:t>Diagram</a:t>
            </a:r>
            <a:r>
              <a:rPr kumimoji="1" lang="en-US" altLang="zh-CN">
                <a:latin typeface="Times New Roman" pitchFamily="18" charset="0"/>
                <a:ea typeface="楷体_GB2312" pitchFamily="49" charset="-122"/>
              </a:rPr>
              <a:t>”</a:t>
            </a:r>
            <a:r>
              <a:rPr kumimoji="1" lang="zh-CN" altLang="en-US">
                <a:latin typeface="楷体_GB2312" pitchFamily="49" charset="-122"/>
                <a:ea typeface="楷体_GB2312" pitchFamily="49" charset="-122"/>
              </a:rPr>
              <a:t>按钮， 有四个选项可以提供选择，分别是</a:t>
            </a:r>
            <a:r>
              <a:rPr kumimoji="1" lang="zh-CN" altLang="en-US">
                <a:latin typeface="Times New Roman" pitchFamily="18" charset="0"/>
                <a:ea typeface="楷体_GB2312" pitchFamily="49" charset="-122"/>
              </a:rPr>
              <a:t>“</a:t>
            </a:r>
            <a:r>
              <a:rPr kumimoji="1" lang="en-US" altLang="zh-CN">
                <a:latin typeface="楷体_GB2312" pitchFamily="49" charset="-122"/>
                <a:ea typeface="楷体_GB2312" pitchFamily="49" charset="-122"/>
              </a:rPr>
              <a:t>Don</a:t>
            </a:r>
            <a:r>
              <a:rPr kumimoji="1" lang="en-US" altLang="zh-CN">
                <a:latin typeface="Times New Roman" pitchFamily="18" charset="0"/>
                <a:ea typeface="楷体_GB2312" pitchFamily="49" charset="-122"/>
              </a:rPr>
              <a:t>’</a:t>
            </a:r>
            <a:r>
              <a:rPr kumimoji="1" lang="en-US" altLang="zh-CN">
                <a:latin typeface="楷体_GB2312" pitchFamily="49" charset="-122"/>
                <a:ea typeface="楷体_GB2312" pitchFamily="49" charset="-122"/>
              </a:rPr>
              <a:t>t Publish Diagrams</a:t>
            </a:r>
            <a:r>
              <a:rPr kumimoji="1" lang="en-US" altLang="zh-CN">
                <a:latin typeface="Times New Roman" pitchFamily="18" charset="0"/>
                <a:ea typeface="楷体_GB2312" pitchFamily="49" charset="-122"/>
              </a:rPr>
              <a:t>”</a:t>
            </a:r>
            <a:r>
              <a:rPr kumimoji="1" lang="zh-CN" altLang="en-US">
                <a:latin typeface="楷体_GB2312" pitchFamily="49" charset="-122"/>
                <a:ea typeface="楷体_GB2312" pitchFamily="49" charset="-122"/>
              </a:rPr>
              <a:t>（不要发布图）、</a:t>
            </a:r>
            <a:r>
              <a:rPr kumimoji="1" lang="en-US" altLang="zh-CN">
                <a:latin typeface="楷体_GB2312" pitchFamily="49" charset="-122"/>
                <a:ea typeface="楷体_GB2312" pitchFamily="49" charset="-122"/>
              </a:rPr>
              <a:t>Windows Bitmaps</a:t>
            </a:r>
            <a:r>
              <a:rPr kumimoji="1" lang="zh-CN" altLang="en-US">
                <a:latin typeface="楷体_GB2312" pitchFamily="49" charset="-122"/>
                <a:ea typeface="楷体_GB2312" pitchFamily="49" charset="-122"/>
              </a:rPr>
              <a:t>（</a:t>
            </a:r>
            <a:r>
              <a:rPr kumimoji="1" lang="en-US" altLang="zh-CN">
                <a:latin typeface="楷体_GB2312" pitchFamily="49" charset="-122"/>
                <a:ea typeface="楷体_GB2312" pitchFamily="49" charset="-122"/>
              </a:rPr>
              <a:t>BMP</a:t>
            </a:r>
            <a:r>
              <a:rPr kumimoji="1" lang="zh-CN" altLang="en-US">
                <a:latin typeface="楷体_GB2312" pitchFamily="49" charset="-122"/>
                <a:ea typeface="楷体_GB2312" pitchFamily="49" charset="-122"/>
              </a:rPr>
              <a:t>格式）、</a:t>
            </a:r>
            <a:r>
              <a:rPr kumimoji="1" lang="en-US" altLang="zh-CN">
                <a:latin typeface="楷体_GB2312" pitchFamily="49" charset="-122"/>
                <a:ea typeface="楷体_GB2312" pitchFamily="49" charset="-122"/>
              </a:rPr>
              <a:t>Portable Network Graphics</a:t>
            </a:r>
            <a:r>
              <a:rPr kumimoji="1" lang="zh-CN" altLang="en-US">
                <a:latin typeface="楷体_GB2312" pitchFamily="49" charset="-122"/>
                <a:ea typeface="楷体_GB2312" pitchFamily="49" charset="-122"/>
              </a:rPr>
              <a:t>（</a:t>
            </a:r>
            <a:r>
              <a:rPr kumimoji="1" lang="en-US" altLang="zh-CN">
                <a:latin typeface="楷体_GB2312" pitchFamily="49" charset="-122"/>
                <a:ea typeface="楷体_GB2312" pitchFamily="49" charset="-122"/>
              </a:rPr>
              <a:t>PNG</a:t>
            </a:r>
            <a:r>
              <a:rPr kumimoji="1" lang="zh-CN" altLang="en-US">
                <a:latin typeface="楷体_GB2312" pitchFamily="49" charset="-122"/>
                <a:ea typeface="楷体_GB2312" pitchFamily="49" charset="-122"/>
              </a:rPr>
              <a:t>格式）和</a:t>
            </a:r>
            <a:r>
              <a:rPr kumimoji="1" lang="en-US" altLang="zh-CN">
                <a:latin typeface="楷体_GB2312" pitchFamily="49" charset="-122"/>
                <a:ea typeface="楷体_GB2312" pitchFamily="49" charset="-122"/>
              </a:rPr>
              <a:t>JPEG</a:t>
            </a:r>
            <a:r>
              <a:rPr kumimoji="1" lang="zh-CN" altLang="en-US">
                <a:latin typeface="楷体_GB2312" pitchFamily="49" charset="-122"/>
                <a:ea typeface="楷体_GB2312" pitchFamily="49" charset="-122"/>
              </a:rPr>
              <a:t>（</a:t>
            </a:r>
            <a:r>
              <a:rPr kumimoji="1" lang="en-US" altLang="zh-CN">
                <a:latin typeface="楷体_GB2312" pitchFamily="49" charset="-122"/>
                <a:ea typeface="楷体_GB2312" pitchFamily="49" charset="-122"/>
              </a:rPr>
              <a:t>JPEG</a:t>
            </a:r>
            <a:r>
              <a:rPr kumimoji="1" lang="zh-CN" altLang="en-US">
                <a:latin typeface="楷体_GB2312" pitchFamily="49" charset="-122"/>
                <a:ea typeface="楷体_GB2312" pitchFamily="49" charset="-122"/>
              </a:rPr>
              <a:t>格式）。</a:t>
            </a:r>
            <a:r>
              <a:rPr kumimoji="1" lang="zh-CN" altLang="en-US">
                <a:latin typeface="Times New Roman" pitchFamily="18" charset="0"/>
                <a:ea typeface="楷体_GB2312" pitchFamily="49" charset="-122"/>
              </a:rPr>
              <a:t>“</a:t>
            </a:r>
            <a:r>
              <a:rPr kumimoji="1" lang="en-US" altLang="zh-CN">
                <a:latin typeface="楷体_GB2312" pitchFamily="49" charset="-122"/>
                <a:ea typeface="楷体_GB2312" pitchFamily="49" charset="-122"/>
              </a:rPr>
              <a:t>Don</a:t>
            </a:r>
            <a:r>
              <a:rPr kumimoji="1" lang="en-US" altLang="zh-CN">
                <a:latin typeface="Times New Roman" pitchFamily="18" charset="0"/>
                <a:ea typeface="楷体_GB2312" pitchFamily="49" charset="-122"/>
              </a:rPr>
              <a:t>’</a:t>
            </a:r>
            <a:r>
              <a:rPr kumimoji="1" lang="en-US" altLang="zh-CN">
                <a:latin typeface="楷体_GB2312" pitchFamily="49" charset="-122"/>
                <a:ea typeface="楷体_GB2312" pitchFamily="49" charset="-122"/>
              </a:rPr>
              <a:t>t Publish Diagrams</a:t>
            </a:r>
            <a:r>
              <a:rPr kumimoji="1" lang="en-US" altLang="zh-CN">
                <a:latin typeface="Times New Roman" pitchFamily="18" charset="0"/>
                <a:ea typeface="楷体_GB2312" pitchFamily="49" charset="-122"/>
              </a:rPr>
              <a:t>”</a:t>
            </a:r>
            <a:r>
              <a:rPr kumimoji="1" lang="zh-CN" altLang="en-US">
                <a:latin typeface="楷体_GB2312" pitchFamily="49" charset="-122"/>
                <a:ea typeface="楷体_GB2312" pitchFamily="49" charset="-122"/>
              </a:rPr>
              <a:t>（不要发布图）是指不发布图像，仅仅包含文本内容。其余三种指的是发布的图形文件格式。 </a:t>
            </a:r>
          </a:p>
        </p:txBody>
      </p:sp>
      <p:sp>
        <p:nvSpPr>
          <p:cNvPr id="591876" name="Text Box 4"/>
          <p:cNvSpPr txBox="1">
            <a:spLocks noChangeArrowheads="1"/>
          </p:cNvSpPr>
          <p:nvPr/>
        </p:nvSpPr>
        <p:spPr bwMode="auto">
          <a:xfrm>
            <a:off x="4500563" y="1268413"/>
            <a:ext cx="4356100" cy="457200"/>
          </a:xfrm>
          <a:prstGeom prst="rect">
            <a:avLst/>
          </a:prstGeom>
          <a:solidFill>
            <a:srgbClr val="CCFFFF"/>
          </a:solidFill>
          <a:ln w="9525" algn="ctr">
            <a:noFill/>
            <a:miter lim="800000"/>
            <a:headEnd/>
            <a:tailEnd/>
          </a:ln>
          <a:effectLst/>
        </p:spPr>
        <p:txBody>
          <a:bodyPr>
            <a:spAutoFit/>
          </a:bodyPr>
          <a:lstStyle/>
          <a:p>
            <a:pPr>
              <a:spcBef>
                <a:spcPct val="50000"/>
              </a:spcBef>
              <a:defRPr/>
            </a:pPr>
            <a:r>
              <a:rPr lang="en-US" altLang="zh-CN" sz="2400" b="1">
                <a:solidFill>
                  <a:srgbClr val="A50021"/>
                </a:solidFill>
                <a:effectLst>
                  <a:outerShdw blurRad="38100" dist="38100" dir="2700000" algn="tl">
                    <a:srgbClr val="000000"/>
                  </a:outerShdw>
                </a:effectLst>
                <a:latin typeface="宋体" pitchFamily="2" charset="-122"/>
              </a:rPr>
              <a:t>3</a:t>
            </a:r>
            <a:r>
              <a:rPr lang="zh-CN" altLang="en-US" sz="2400" b="1">
                <a:solidFill>
                  <a:srgbClr val="A50021"/>
                </a:solidFill>
                <a:effectLst>
                  <a:outerShdw blurRad="38100" dist="38100" dir="2700000" algn="tl">
                    <a:srgbClr val="000000"/>
                  </a:outerShdw>
                </a:effectLst>
                <a:latin typeface="宋体" pitchFamily="2" charset="-122"/>
              </a:rPr>
              <a:t>、</a:t>
            </a:r>
            <a:r>
              <a:rPr lang="en-US" altLang="zh-CN" sz="2400" b="1">
                <a:solidFill>
                  <a:srgbClr val="A50021"/>
                </a:solidFill>
                <a:effectLst>
                  <a:outerShdw blurRad="38100" dist="38100" dir="2700000" algn="tl">
                    <a:srgbClr val="000000"/>
                  </a:outerShdw>
                </a:effectLst>
                <a:latin typeface="宋体" pitchFamily="2" charset="-122"/>
              </a:rPr>
              <a:t>Rational Rose</a:t>
            </a:r>
            <a:r>
              <a:rPr lang="zh-CN" altLang="en-US" sz="2400" b="1">
                <a:solidFill>
                  <a:srgbClr val="A50021"/>
                </a:solidFill>
                <a:effectLst>
                  <a:outerShdw blurRad="38100" dist="38100" dir="2700000" algn="tl">
                    <a:srgbClr val="000000"/>
                  </a:outerShdw>
                </a:effectLst>
                <a:latin typeface="宋体" pitchFamily="2" charset="-122"/>
              </a:rPr>
              <a:t>的基本操作</a:t>
            </a:r>
          </a:p>
        </p:txBody>
      </p:sp>
      <p:sp>
        <p:nvSpPr>
          <p:cNvPr id="88070" name="Text Box 5"/>
          <p:cNvSpPr txBox="1">
            <a:spLocks noChangeArrowheads="1"/>
          </p:cNvSpPr>
          <p:nvPr/>
        </p:nvSpPr>
        <p:spPr bwMode="auto">
          <a:xfrm>
            <a:off x="0" y="1916113"/>
            <a:ext cx="671513" cy="1800225"/>
          </a:xfrm>
          <a:prstGeom prst="rect">
            <a:avLst/>
          </a:prstGeom>
          <a:solidFill>
            <a:schemeClr val="bg2"/>
          </a:solidFill>
          <a:ln w="9525">
            <a:noFill/>
            <a:miter lim="800000"/>
            <a:headEnd/>
            <a:tailEnd/>
          </a:ln>
        </p:spPr>
        <p:txBody>
          <a:bodyPr vert="eaVert">
            <a:spAutoFit/>
          </a:bodyPr>
          <a:lstStyle/>
          <a:p>
            <a:pPr>
              <a:spcBef>
                <a:spcPct val="50000"/>
              </a:spcBef>
            </a:pPr>
            <a:r>
              <a:rPr kumimoji="1" lang="zh-CN" altLang="en-US" sz="3200" b="1">
                <a:solidFill>
                  <a:srgbClr val="A50021"/>
                </a:solidFill>
                <a:latin typeface="楷体_GB2312" pitchFamily="49" charset="-122"/>
                <a:ea typeface="楷体_GB2312" pitchFamily="49" charset="-122"/>
              </a:rPr>
              <a:t>发布模型 </a:t>
            </a:r>
          </a:p>
        </p:txBody>
      </p:sp>
      <p:pic>
        <p:nvPicPr>
          <p:cNvPr id="88071" name="Picture 6"/>
          <p:cNvPicPr>
            <a:picLocks noChangeAspect="1" noChangeArrowheads="1"/>
          </p:cNvPicPr>
          <p:nvPr/>
        </p:nvPicPr>
        <p:blipFill>
          <a:blip r:embed="rId2"/>
          <a:srcRect/>
          <a:stretch>
            <a:fillRect/>
          </a:stretch>
        </p:blipFill>
        <p:spPr bwMode="auto">
          <a:xfrm>
            <a:off x="1403350" y="3716338"/>
            <a:ext cx="5905500" cy="2733675"/>
          </a:xfrm>
          <a:prstGeom prst="rect">
            <a:avLst/>
          </a:prstGeom>
          <a:noFill/>
          <a:ln w="9525">
            <a:noFill/>
            <a:miter lim="800000"/>
            <a:headEnd/>
            <a:tailEnd/>
          </a:ln>
        </p:spPr>
      </p:pic>
      <p:sp>
        <p:nvSpPr>
          <p:cNvPr id="8" name="文本框 7">
            <a:extLst>
              <a:ext uri="{FF2B5EF4-FFF2-40B4-BE49-F238E27FC236}">
                <a16:creationId xmlns:a16="http://schemas.microsoft.com/office/drawing/2014/main" id="{0B8D5CA0-8B65-4708-ADD0-D6CBA5F13E82}"/>
              </a:ext>
            </a:extLst>
          </p:cNvPr>
          <p:cNvSpPr txBox="1"/>
          <p:nvPr/>
        </p:nvSpPr>
        <p:spPr>
          <a:xfrm>
            <a:off x="7397750" y="6205538"/>
            <a:ext cx="1143000" cy="369332"/>
          </a:xfrm>
          <a:prstGeom prst="rect">
            <a:avLst/>
          </a:prstGeom>
          <a:noFill/>
        </p:spPr>
        <p:txBody>
          <a:bodyPr wrap="square" rtlCol="0">
            <a:spAutoFit/>
          </a:bodyPr>
          <a:lstStyle/>
          <a:p>
            <a:r>
              <a:rPr lang="en-US" altLang="zh-CN" b="1" dirty="0" err="1">
                <a:solidFill>
                  <a:srgbClr val="FF0000"/>
                </a:solidFill>
              </a:rPr>
              <a:t>ch</a:t>
            </a:r>
            <a:r>
              <a:rPr lang="en-US" altLang="zh-CN" b="1" dirty="0">
                <a:solidFill>
                  <a:srgbClr val="FF0000"/>
                </a:solidFill>
              </a:rPr>
              <a:t> 2</a:t>
            </a:r>
            <a:endParaRPr lang="en-US" b="1" dirty="0">
              <a:solidFill>
                <a:srgbClr val="FF0000"/>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4"/>
          <p:cNvSpPr>
            <a:spLocks noChangeArrowheads="1"/>
          </p:cNvSpPr>
          <p:nvPr/>
        </p:nvSpPr>
        <p:spPr bwMode="auto">
          <a:xfrm>
            <a:off x="755650" y="2565400"/>
            <a:ext cx="8007350" cy="2000548"/>
          </a:xfrm>
          <a:prstGeom prst="rect">
            <a:avLst/>
          </a:prstGeom>
          <a:noFill/>
          <a:ln w="9525">
            <a:noFill/>
            <a:miter lim="800000"/>
            <a:headEnd/>
            <a:tailEnd/>
          </a:ln>
        </p:spPr>
        <p:txBody>
          <a:bodyPr wrap="square">
            <a:spAutoFit/>
          </a:bodyPr>
          <a:lstStyle/>
          <a:p>
            <a:pPr marL="800100" indent="-357188" defTabSz="800100">
              <a:buFont typeface="Wingdings" pitchFamily="2" charset="2"/>
              <a:buChar char="l"/>
            </a:pPr>
            <a:r>
              <a:rPr lang="zh-CN" altLang="en-US" sz="2400" dirty="0">
                <a:latin typeface="楷体_GB2312" pitchFamily="49" charset="-122"/>
                <a:ea typeface="楷体_GB2312" pitchFamily="49" charset="-122"/>
              </a:rPr>
              <a:t>作用：描述系统的功能需求，找出用例和执行者；</a:t>
            </a:r>
          </a:p>
          <a:p>
            <a:pPr marL="800100" indent="-357188" defTabSz="800100">
              <a:buFont typeface="Wingdings" pitchFamily="2" charset="2"/>
              <a:buChar char="l"/>
            </a:pPr>
            <a:r>
              <a:rPr lang="zh-CN" altLang="en-US" sz="2400" dirty="0">
                <a:latin typeface="楷体_GB2312" pitchFamily="49" charset="-122"/>
                <a:ea typeface="楷体_GB2312" pitchFamily="49" charset="-122"/>
              </a:rPr>
              <a:t>适用对象：客户、分析者、设计者、开发者和测试者；</a:t>
            </a:r>
          </a:p>
          <a:p>
            <a:pPr marL="800100" indent="-357188" defTabSz="800100">
              <a:buFont typeface="Wingdings" pitchFamily="2" charset="2"/>
              <a:buChar char="l"/>
            </a:pPr>
            <a:r>
              <a:rPr lang="zh-CN" altLang="en-US" sz="2400" dirty="0">
                <a:latin typeface="楷体_GB2312" pitchFamily="49" charset="-122"/>
                <a:ea typeface="楷体_GB2312" pitchFamily="49" charset="-122"/>
              </a:rPr>
              <a:t>描述使用的图：用例图和活动图；</a:t>
            </a:r>
          </a:p>
          <a:p>
            <a:pPr marL="800100" indent="-357188" defTabSz="800100">
              <a:buFont typeface="Wingdings" pitchFamily="2" charset="2"/>
              <a:buChar char="l"/>
            </a:pPr>
            <a:r>
              <a:rPr lang="zh-CN" altLang="en-US" sz="2400" dirty="0">
                <a:latin typeface="楷体_GB2312" pitchFamily="49" charset="-122"/>
                <a:ea typeface="楷体_GB2312" pitchFamily="49" charset="-122"/>
              </a:rPr>
              <a:t>重要性：系统的中心，它决定了其他视图的开发，用于确认和最终验证系统</a:t>
            </a:r>
            <a:r>
              <a:rPr kumimoji="1" lang="zh-CN" altLang="en-US" sz="2800" b="1" dirty="0">
                <a:ea typeface="楷体_GB2312" pitchFamily="49" charset="-122"/>
              </a:rPr>
              <a:t>。</a:t>
            </a:r>
            <a:r>
              <a:rPr kumimoji="1" lang="zh-CN" altLang="en-US" sz="2800" dirty="0">
                <a:ea typeface="楷体_GB2312" pitchFamily="49" charset="-122"/>
              </a:rPr>
              <a:t> </a:t>
            </a:r>
          </a:p>
        </p:txBody>
      </p:sp>
      <p:sp>
        <p:nvSpPr>
          <p:cNvPr id="24579" name="Text Box 8"/>
          <p:cNvSpPr txBox="1">
            <a:spLocks noChangeArrowheads="1"/>
          </p:cNvSpPr>
          <p:nvPr/>
        </p:nvSpPr>
        <p:spPr bwMode="auto">
          <a:xfrm>
            <a:off x="152400" y="2971800"/>
            <a:ext cx="671513" cy="1728788"/>
          </a:xfrm>
          <a:prstGeom prst="rect">
            <a:avLst/>
          </a:prstGeom>
          <a:solidFill>
            <a:schemeClr val="bg2"/>
          </a:solidFill>
          <a:ln w="9525">
            <a:noFill/>
            <a:miter lim="800000"/>
            <a:headEnd/>
            <a:tailEnd/>
          </a:ln>
        </p:spPr>
        <p:txBody>
          <a:bodyPr vert="eaVert">
            <a:spAutoFit/>
          </a:bodyPr>
          <a:lstStyle/>
          <a:p>
            <a:pPr>
              <a:spcBef>
                <a:spcPct val="50000"/>
              </a:spcBef>
            </a:pPr>
            <a:r>
              <a:rPr kumimoji="1" lang="zh-CN" altLang="en-US" sz="3200" b="1">
                <a:solidFill>
                  <a:srgbClr val="A50021"/>
                </a:solidFill>
                <a:latin typeface="楷体_GB2312" pitchFamily="49" charset="-122"/>
                <a:ea typeface="楷体_GB2312" pitchFamily="49" charset="-122"/>
              </a:rPr>
              <a:t>用例视图</a:t>
            </a:r>
            <a:endParaRPr kumimoji="1" lang="zh-CN" altLang="en-US" sz="2400" b="1">
              <a:latin typeface="Times New Roman" pitchFamily="18" charset="0"/>
            </a:endParaRPr>
          </a:p>
        </p:txBody>
      </p:sp>
      <p:sp>
        <p:nvSpPr>
          <p:cNvPr id="24580" name="Text Box 9"/>
          <p:cNvSpPr txBox="1">
            <a:spLocks noChangeArrowheads="1"/>
          </p:cNvSpPr>
          <p:nvPr/>
        </p:nvSpPr>
        <p:spPr bwMode="auto">
          <a:xfrm>
            <a:off x="609600" y="974725"/>
            <a:ext cx="6553200" cy="701675"/>
          </a:xfrm>
          <a:prstGeom prst="rect">
            <a:avLst/>
          </a:prstGeom>
          <a:solidFill>
            <a:schemeClr val="accent1"/>
          </a:solidFill>
          <a:ln w="9525">
            <a:noFill/>
            <a:miter lim="800000"/>
            <a:headEnd/>
            <a:tailEnd/>
          </a:ln>
        </p:spPr>
        <p:txBody>
          <a:bodyPr>
            <a:spAutoFit/>
          </a:bodyPr>
          <a:lstStyle/>
          <a:p>
            <a:pPr>
              <a:spcBef>
                <a:spcPct val="50000"/>
              </a:spcBef>
            </a:pPr>
            <a:r>
              <a:rPr lang="zh-CN" altLang="en-US" sz="4000" i="1">
                <a:latin typeface="黑体" pitchFamily="2" charset="-122"/>
                <a:ea typeface="黑体" pitchFamily="2" charset="-122"/>
              </a:rPr>
              <a:t>二、常用的</a:t>
            </a:r>
            <a:r>
              <a:rPr lang="en-US" altLang="zh-CN" sz="4000" i="1">
                <a:latin typeface="黑体" pitchFamily="2" charset="-122"/>
                <a:ea typeface="黑体" pitchFamily="2" charset="-122"/>
              </a:rPr>
              <a:t>UML</a:t>
            </a:r>
            <a:r>
              <a:rPr lang="zh-CN" altLang="en-US" sz="4000" i="1">
                <a:latin typeface="黑体" pitchFamily="2" charset="-122"/>
                <a:ea typeface="黑体" pitchFamily="2" charset="-122"/>
              </a:rPr>
              <a:t>元素分析</a:t>
            </a:r>
          </a:p>
        </p:txBody>
      </p:sp>
      <p:sp>
        <p:nvSpPr>
          <p:cNvPr id="430090" name="Text Box 10"/>
          <p:cNvSpPr txBox="1">
            <a:spLocks noChangeArrowheads="1"/>
          </p:cNvSpPr>
          <p:nvPr/>
        </p:nvSpPr>
        <p:spPr bwMode="auto">
          <a:xfrm>
            <a:off x="609600" y="1752600"/>
            <a:ext cx="4953000" cy="519113"/>
          </a:xfrm>
          <a:prstGeom prst="rect">
            <a:avLst/>
          </a:prstGeom>
          <a:solidFill>
            <a:srgbClr val="FFDF79"/>
          </a:solidFill>
          <a:ln w="9525">
            <a:noFill/>
            <a:miter lim="800000"/>
            <a:headEnd/>
            <a:tailEnd/>
          </a:ln>
          <a:effectLst/>
        </p:spPr>
        <p:txBody>
          <a:bodyPr>
            <a:spAutoFit/>
          </a:bodyPr>
          <a:lstStyle/>
          <a:p>
            <a:pPr>
              <a:spcBef>
                <a:spcPct val="50000"/>
              </a:spcBef>
              <a:defRPr/>
            </a:pPr>
            <a:r>
              <a:rPr lang="zh-CN" altLang="en-US" sz="2800" b="1">
                <a:effectLst>
                  <a:outerShdw blurRad="38100" dist="38100" dir="2700000" algn="tl">
                    <a:srgbClr val="FFFFFF"/>
                  </a:outerShdw>
                </a:effectLst>
                <a:latin typeface="黑体" pitchFamily="2" charset="-122"/>
                <a:ea typeface="黑体" pitchFamily="2" charset="-122"/>
              </a:rPr>
              <a:t>软件体系结构的描述</a:t>
            </a:r>
            <a:r>
              <a:rPr lang="en-US" altLang="zh-CN" sz="2800" b="1">
                <a:effectLst>
                  <a:outerShdw blurRad="38100" dist="38100" dir="2700000" algn="tl">
                    <a:srgbClr val="FFFFFF"/>
                  </a:outerShdw>
                </a:effectLst>
                <a:latin typeface="Times New Roman"/>
                <a:ea typeface="黑体" pitchFamily="2" charset="-122"/>
              </a:rPr>
              <a:t>——</a:t>
            </a:r>
            <a:r>
              <a:rPr lang="zh-CN" altLang="en-US" sz="2800" b="1">
                <a:effectLst>
                  <a:outerShdw blurRad="38100" dist="38100" dir="2700000" algn="tl">
                    <a:srgbClr val="FFFFFF"/>
                  </a:outerShdw>
                </a:effectLst>
                <a:latin typeface="黑体" pitchFamily="2" charset="-122"/>
                <a:ea typeface="黑体" pitchFamily="2" charset="-122"/>
              </a:rPr>
              <a:t>视图</a:t>
            </a:r>
            <a:endParaRPr lang="zh-CN" altLang="en-US" sz="2800" b="1" i="1">
              <a:solidFill>
                <a:srgbClr val="FFCCFF"/>
              </a:solidFill>
              <a:effectLst>
                <a:outerShdw blurRad="38100" dist="38100" dir="2700000" algn="tl">
                  <a:srgbClr val="000000"/>
                </a:outerShdw>
              </a:effectLst>
              <a:latin typeface="黑体" pitchFamily="2" charset="-122"/>
              <a:ea typeface="黑体" pitchFamily="2" charset="-122"/>
            </a:endParaRPr>
          </a:p>
        </p:txBody>
      </p:sp>
      <p:sp>
        <p:nvSpPr>
          <p:cNvPr id="24582" name="灯片编号占位符 6"/>
          <p:cNvSpPr>
            <a:spLocks noGrp="1"/>
          </p:cNvSpPr>
          <p:nvPr>
            <p:ph type="sldNum" sz="quarter" idx="10"/>
          </p:nvPr>
        </p:nvSpPr>
        <p:spPr>
          <a:noFill/>
        </p:spPr>
        <p:txBody>
          <a:bodyPr/>
          <a:lstStyle/>
          <a:p>
            <a:r>
              <a:rPr lang="zh-CN" altLang="en-US"/>
              <a:t>第</a:t>
            </a:r>
            <a:fld id="{66AE667F-3DFA-4EFB-986A-396B4BFAAE85}" type="slidenum">
              <a:rPr lang="zh-CN" altLang="en-US" smtClean="0"/>
              <a:pPr/>
              <a:t>9</a:t>
            </a:fld>
            <a:r>
              <a:rPr lang="zh-CN" altLang="en-US"/>
              <a:t>页</a:t>
            </a:r>
          </a:p>
        </p:txBody>
      </p:sp>
      <p:sp>
        <p:nvSpPr>
          <p:cNvPr id="7" name="文本框 6">
            <a:extLst>
              <a:ext uri="{FF2B5EF4-FFF2-40B4-BE49-F238E27FC236}">
                <a16:creationId xmlns:a16="http://schemas.microsoft.com/office/drawing/2014/main" id="{07C8FD9B-E991-4FA0-8999-4940F4B6F34C}"/>
              </a:ext>
            </a:extLst>
          </p:cNvPr>
          <p:cNvSpPr txBox="1"/>
          <p:nvPr/>
        </p:nvSpPr>
        <p:spPr>
          <a:xfrm>
            <a:off x="7397750" y="6205538"/>
            <a:ext cx="1143000" cy="369332"/>
          </a:xfrm>
          <a:prstGeom prst="rect">
            <a:avLst/>
          </a:prstGeom>
          <a:noFill/>
        </p:spPr>
        <p:txBody>
          <a:bodyPr wrap="square" rtlCol="0">
            <a:spAutoFit/>
          </a:bodyPr>
          <a:lstStyle/>
          <a:p>
            <a:r>
              <a:rPr lang="en-US" altLang="zh-CN" b="1" dirty="0" err="1">
                <a:solidFill>
                  <a:srgbClr val="FF0000"/>
                </a:solidFill>
              </a:rPr>
              <a:t>ch</a:t>
            </a:r>
            <a:r>
              <a:rPr lang="en-US" altLang="zh-CN" b="1" dirty="0">
                <a:solidFill>
                  <a:srgbClr val="FF0000"/>
                </a:solidFill>
              </a:rPr>
              <a:t> 2</a:t>
            </a:r>
            <a:endParaRPr lang="en-US" b="1" dirty="0">
              <a:solidFill>
                <a:srgbClr val="FF0000"/>
              </a:solidFill>
            </a:endParaRPr>
          </a:p>
        </p:txBody>
      </p:sp>
      <p:pic>
        <p:nvPicPr>
          <p:cNvPr id="9" name="图片 8">
            <a:extLst>
              <a:ext uri="{FF2B5EF4-FFF2-40B4-BE49-F238E27FC236}">
                <a16:creationId xmlns:a16="http://schemas.microsoft.com/office/drawing/2014/main" id="{DCE44790-7046-43E5-82E5-DDFE0A716825}"/>
              </a:ext>
            </a:extLst>
          </p:cNvPr>
          <p:cNvPicPr>
            <a:picLocks noChangeAspect="1"/>
          </p:cNvPicPr>
          <p:nvPr/>
        </p:nvPicPr>
        <p:blipFill>
          <a:blip r:embed="rId3"/>
          <a:stretch>
            <a:fillRect/>
          </a:stretch>
        </p:blipFill>
        <p:spPr>
          <a:xfrm>
            <a:off x="6338545" y="19377"/>
            <a:ext cx="2805455" cy="1657023"/>
          </a:xfrm>
          <a:prstGeom prst="rect">
            <a:avLst/>
          </a:prstGeom>
        </p:spPr>
      </p:pic>
      <p:sp>
        <p:nvSpPr>
          <p:cNvPr id="10" name="object 8">
            <a:extLst>
              <a:ext uri="{FF2B5EF4-FFF2-40B4-BE49-F238E27FC236}">
                <a16:creationId xmlns:a16="http://schemas.microsoft.com/office/drawing/2014/main" id="{237CB80A-ED24-4C31-9B4B-DFB46DE917BA}"/>
              </a:ext>
            </a:extLst>
          </p:cNvPr>
          <p:cNvSpPr/>
          <p:nvPr/>
        </p:nvSpPr>
        <p:spPr>
          <a:xfrm>
            <a:off x="0" y="5715001"/>
            <a:ext cx="2971800" cy="1166496"/>
          </a:xfrm>
          <a:prstGeom prst="rect">
            <a:avLst/>
          </a:prstGeom>
          <a:blipFill>
            <a:blip r:embed="rId4" cstate="print"/>
            <a:stretch>
              <a:fillRect/>
            </a:stretch>
          </a:blipFill>
        </p:spPr>
        <p:txBody>
          <a:bodyPr wrap="square" lIns="0" tIns="0" rIns="0" bIns="0" rtlCol="0"/>
          <a:lstStyle/>
          <a:p>
            <a:endParaRPr/>
          </a:p>
        </p:txBody>
      </p:sp>
    </p:spTree>
  </p:cSld>
  <p:clrMapOvr>
    <a:masterClrMapping/>
  </p:clrMapOvr>
  <p:transition>
    <p:cut thruBlk="1"/>
    <p:sndAc>
      <p:stSnd>
        <p:snd r:embed="rId2" name="CAMERA.WAV"/>
      </p:stSnd>
    </p:sndAc>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灯片编号占位符 5"/>
          <p:cNvSpPr>
            <a:spLocks noGrp="1"/>
          </p:cNvSpPr>
          <p:nvPr>
            <p:ph type="sldNum" sz="quarter" idx="10"/>
          </p:nvPr>
        </p:nvSpPr>
        <p:spPr>
          <a:noFill/>
        </p:spPr>
        <p:txBody>
          <a:bodyPr/>
          <a:lstStyle/>
          <a:p>
            <a:fld id="{E44A04B4-8F53-44CA-98B5-768C5405E611}" type="slidenum">
              <a:rPr lang="zh-CN" altLang="en-US" smtClean="0"/>
              <a:pPr/>
              <a:t>90</a:t>
            </a:fld>
            <a:endParaRPr lang="en-US" altLang="zh-CN" dirty="0"/>
          </a:p>
        </p:txBody>
      </p:sp>
      <p:sp>
        <p:nvSpPr>
          <p:cNvPr id="592898" name="Text Box 2"/>
          <p:cNvSpPr txBox="1">
            <a:spLocks noChangeArrowheads="1"/>
          </p:cNvSpPr>
          <p:nvPr/>
        </p:nvSpPr>
        <p:spPr bwMode="auto">
          <a:xfrm>
            <a:off x="0" y="1125538"/>
            <a:ext cx="4537075" cy="528637"/>
          </a:xfrm>
          <a:prstGeom prst="rect">
            <a:avLst/>
          </a:prstGeom>
          <a:solidFill>
            <a:srgbClr val="C0C0C0"/>
          </a:solidFill>
          <a:ln w="9525" algn="ctr">
            <a:solidFill>
              <a:schemeClr val="bg2"/>
            </a:solidFill>
            <a:miter lim="800000"/>
            <a:headEnd/>
            <a:tailEnd/>
          </a:ln>
          <a:effectLst/>
        </p:spPr>
        <p:txBody>
          <a:bodyPr>
            <a:spAutoFit/>
          </a:bodyPr>
          <a:lstStyle/>
          <a:p>
            <a:pPr>
              <a:spcBef>
                <a:spcPct val="50000"/>
              </a:spcBef>
              <a:defRPr/>
            </a:pPr>
            <a:r>
              <a:rPr lang="zh-CN" altLang="en-US" sz="2800" b="1" i="1">
                <a:solidFill>
                  <a:srgbClr val="A50021"/>
                </a:solidFill>
                <a:effectLst>
                  <a:outerShdw blurRad="38100" dist="38100" dir="2700000" algn="tl">
                    <a:srgbClr val="000000"/>
                  </a:outerShdw>
                </a:effectLst>
                <a:latin typeface="宋体" pitchFamily="2" charset="-122"/>
              </a:rPr>
              <a:t>三、 </a:t>
            </a:r>
            <a:r>
              <a:rPr lang="en-US" altLang="zh-CN" sz="2800" b="1" i="1">
                <a:solidFill>
                  <a:srgbClr val="A50021"/>
                </a:solidFill>
                <a:effectLst>
                  <a:outerShdw blurRad="38100" dist="38100" dir="2700000" algn="tl">
                    <a:srgbClr val="000000"/>
                  </a:outerShdw>
                </a:effectLst>
                <a:latin typeface="宋体" pitchFamily="2" charset="-122"/>
              </a:rPr>
              <a:t>Rational Rose</a:t>
            </a:r>
            <a:r>
              <a:rPr lang="zh-CN" altLang="en-US" sz="2800" b="1" i="1">
                <a:solidFill>
                  <a:srgbClr val="A50021"/>
                </a:solidFill>
                <a:effectLst>
                  <a:outerShdw blurRad="38100" dist="38100" dir="2700000" algn="tl">
                    <a:srgbClr val="000000"/>
                  </a:outerShdw>
                </a:effectLst>
                <a:latin typeface="宋体" pitchFamily="2" charset="-122"/>
              </a:rPr>
              <a:t>的使用 </a:t>
            </a:r>
          </a:p>
        </p:txBody>
      </p:sp>
      <p:sp>
        <p:nvSpPr>
          <p:cNvPr id="89092" name="Rectangle 3"/>
          <p:cNvSpPr>
            <a:spLocks noChangeArrowheads="1"/>
          </p:cNvSpPr>
          <p:nvPr/>
        </p:nvSpPr>
        <p:spPr bwMode="auto">
          <a:xfrm>
            <a:off x="684213" y="1773238"/>
            <a:ext cx="8208962" cy="2319337"/>
          </a:xfrm>
          <a:prstGeom prst="rect">
            <a:avLst/>
          </a:prstGeom>
          <a:noFill/>
          <a:ln w="9525" algn="ctr">
            <a:noFill/>
            <a:miter lim="800000"/>
            <a:headEnd/>
            <a:tailEnd/>
          </a:ln>
        </p:spPr>
        <p:txBody>
          <a:bodyPr>
            <a:spAutoFit/>
          </a:bodyPr>
          <a:lstStyle/>
          <a:p>
            <a:r>
              <a:rPr kumimoji="1" lang="zh-CN" altLang="en-US" sz="2000">
                <a:solidFill>
                  <a:srgbClr val="FFCCFF"/>
                </a:solidFill>
                <a:latin typeface="黑体" pitchFamily="2" charset="-122"/>
                <a:ea typeface="黑体" pitchFamily="2" charset="-122"/>
              </a:rPr>
              <a:t>    </a:t>
            </a:r>
            <a:r>
              <a:rPr kumimoji="1" lang="zh-CN" altLang="en-US">
                <a:latin typeface="楷体_GB2312" pitchFamily="49" charset="-122"/>
                <a:ea typeface="楷体_GB2312" pitchFamily="49" charset="-122"/>
              </a:rPr>
              <a:t>添加一个注释包含以下的步骤：</a:t>
            </a:r>
          </a:p>
          <a:p>
            <a:r>
              <a:rPr kumimoji="1" lang="zh-CN" altLang="en-US">
                <a:latin typeface="楷体_GB2312" pitchFamily="49" charset="-122"/>
                <a:ea typeface="楷体_GB2312" pitchFamily="49" charset="-122"/>
              </a:rPr>
              <a:t>    </a:t>
            </a:r>
            <a:r>
              <a:rPr kumimoji="1" lang="en-US" altLang="zh-CN">
                <a:latin typeface="楷体_GB2312" pitchFamily="49" charset="-122"/>
                <a:ea typeface="楷体_GB2312" pitchFamily="49" charset="-122"/>
              </a:rPr>
              <a:t>1 </a:t>
            </a:r>
            <a:r>
              <a:rPr kumimoji="1" lang="zh-CN" altLang="en-US">
                <a:latin typeface="楷体_GB2312" pitchFamily="49" charset="-122"/>
                <a:ea typeface="楷体_GB2312" pitchFamily="49" charset="-122"/>
              </a:rPr>
              <a:t>打开正在编辑的图，选择图形编辑工具栏中的图标，将其拖入到图中需添加注释的模型元素附近。也可以选择</a:t>
            </a:r>
            <a:r>
              <a:rPr kumimoji="1" lang="zh-CN" altLang="en-US">
                <a:latin typeface="Times New Roman" pitchFamily="18" charset="0"/>
                <a:ea typeface="楷体_GB2312" pitchFamily="49" charset="-122"/>
              </a:rPr>
              <a:t>“</a:t>
            </a:r>
            <a:r>
              <a:rPr kumimoji="1" lang="en-US" altLang="zh-CN">
                <a:latin typeface="楷体_GB2312" pitchFamily="49" charset="-122"/>
                <a:ea typeface="楷体_GB2312" pitchFamily="49" charset="-122"/>
              </a:rPr>
              <a:t>Tools</a:t>
            </a:r>
            <a:r>
              <a:rPr kumimoji="1" lang="en-US" altLang="zh-CN">
                <a:latin typeface="Times New Roman" pitchFamily="18" charset="0"/>
                <a:ea typeface="楷体_GB2312" pitchFamily="49" charset="-122"/>
              </a:rPr>
              <a:t>”</a:t>
            </a:r>
            <a:r>
              <a:rPr kumimoji="1" lang="zh-CN" altLang="en-US">
                <a:latin typeface="楷体_GB2312" pitchFamily="49" charset="-122"/>
                <a:ea typeface="楷体_GB2312" pitchFamily="49" charset="-122"/>
              </a:rPr>
              <a:t>（工具）菜单下的</a:t>
            </a:r>
            <a:r>
              <a:rPr kumimoji="1" lang="zh-CN" altLang="en-US">
                <a:latin typeface="Times New Roman" pitchFamily="18" charset="0"/>
                <a:ea typeface="楷体_GB2312" pitchFamily="49" charset="-122"/>
              </a:rPr>
              <a:t>“</a:t>
            </a:r>
            <a:r>
              <a:rPr kumimoji="1" lang="en-US" altLang="zh-CN">
                <a:latin typeface="楷体_GB2312" pitchFamily="49" charset="-122"/>
                <a:ea typeface="楷体_GB2312" pitchFamily="49" charset="-122"/>
              </a:rPr>
              <a:t>Create</a:t>
            </a:r>
            <a:r>
              <a:rPr kumimoji="1" lang="en-US" altLang="zh-CN">
                <a:latin typeface="Times New Roman" pitchFamily="18" charset="0"/>
                <a:ea typeface="楷体_GB2312" pitchFamily="49" charset="-122"/>
              </a:rPr>
              <a:t>”</a:t>
            </a:r>
            <a:r>
              <a:rPr kumimoji="1" lang="zh-CN" altLang="en-US">
                <a:latin typeface="楷体_GB2312" pitchFamily="49" charset="-122"/>
                <a:ea typeface="楷体_GB2312" pitchFamily="49" charset="-122"/>
              </a:rPr>
              <a:t>（新建）菜单中的</a:t>
            </a:r>
            <a:r>
              <a:rPr kumimoji="1" lang="zh-CN" altLang="en-US">
                <a:latin typeface="Times New Roman" pitchFamily="18" charset="0"/>
                <a:ea typeface="楷体_GB2312" pitchFamily="49" charset="-122"/>
              </a:rPr>
              <a:t>“</a:t>
            </a:r>
            <a:r>
              <a:rPr kumimoji="1" lang="en-US" altLang="zh-CN">
                <a:latin typeface="楷体_GB2312" pitchFamily="49" charset="-122"/>
                <a:ea typeface="楷体_GB2312" pitchFamily="49" charset="-122"/>
              </a:rPr>
              <a:t>Note</a:t>
            </a:r>
            <a:r>
              <a:rPr kumimoji="1" lang="en-US" altLang="zh-CN">
                <a:latin typeface="Times New Roman" pitchFamily="18" charset="0"/>
                <a:ea typeface="楷体_GB2312" pitchFamily="49" charset="-122"/>
              </a:rPr>
              <a:t>”</a:t>
            </a:r>
            <a:r>
              <a:rPr kumimoji="1" lang="zh-CN" altLang="en-US">
                <a:latin typeface="楷体_GB2312" pitchFamily="49" charset="-122"/>
                <a:ea typeface="楷体_GB2312" pitchFamily="49" charset="-122"/>
              </a:rPr>
              <a:t>选项，在图中需添加注释的模型元素附近绘制注释即可。</a:t>
            </a:r>
          </a:p>
          <a:p>
            <a:r>
              <a:rPr kumimoji="1" lang="zh-CN" altLang="en-US">
                <a:latin typeface="楷体_GB2312" pitchFamily="49" charset="-122"/>
                <a:ea typeface="楷体_GB2312" pitchFamily="49" charset="-122"/>
              </a:rPr>
              <a:t>    </a:t>
            </a:r>
            <a:r>
              <a:rPr kumimoji="1" lang="en-US" altLang="zh-CN">
                <a:latin typeface="楷体_GB2312" pitchFamily="49" charset="-122"/>
                <a:ea typeface="楷体_GB2312" pitchFamily="49" charset="-122"/>
              </a:rPr>
              <a:t>2 </a:t>
            </a:r>
            <a:r>
              <a:rPr kumimoji="1" lang="zh-CN" altLang="en-US">
                <a:latin typeface="楷体_GB2312" pitchFamily="49" charset="-122"/>
                <a:ea typeface="楷体_GB2312" pitchFamily="49" charset="-122"/>
              </a:rPr>
              <a:t>在图形编辑工具栏中选择图标，或者在</a:t>
            </a:r>
            <a:r>
              <a:rPr kumimoji="1" lang="zh-CN" altLang="en-US">
                <a:latin typeface="Times New Roman" pitchFamily="18" charset="0"/>
                <a:ea typeface="楷体_GB2312" pitchFamily="49" charset="-122"/>
              </a:rPr>
              <a:t>“</a:t>
            </a:r>
            <a:r>
              <a:rPr kumimoji="1" lang="en-US" altLang="zh-CN">
                <a:latin typeface="楷体_GB2312" pitchFamily="49" charset="-122"/>
                <a:ea typeface="楷体_GB2312" pitchFamily="49" charset="-122"/>
              </a:rPr>
              <a:t>Tools</a:t>
            </a:r>
            <a:r>
              <a:rPr kumimoji="1" lang="en-US" altLang="zh-CN">
                <a:latin typeface="Times New Roman" pitchFamily="18" charset="0"/>
                <a:ea typeface="楷体_GB2312" pitchFamily="49" charset="-122"/>
              </a:rPr>
              <a:t>”</a:t>
            </a:r>
            <a:r>
              <a:rPr kumimoji="1" lang="zh-CN" altLang="en-US">
                <a:latin typeface="楷体_GB2312" pitchFamily="49" charset="-122"/>
                <a:ea typeface="楷体_GB2312" pitchFamily="49" charset="-122"/>
              </a:rPr>
              <a:t>（工具）菜单下的</a:t>
            </a:r>
            <a:r>
              <a:rPr kumimoji="1" lang="zh-CN" altLang="en-US">
                <a:latin typeface="Times New Roman" pitchFamily="18" charset="0"/>
                <a:ea typeface="楷体_GB2312" pitchFamily="49" charset="-122"/>
              </a:rPr>
              <a:t>“</a:t>
            </a:r>
            <a:r>
              <a:rPr kumimoji="1" lang="en-US" altLang="zh-CN">
                <a:latin typeface="楷体_GB2312" pitchFamily="49" charset="-122"/>
                <a:ea typeface="楷体_GB2312" pitchFamily="49" charset="-122"/>
              </a:rPr>
              <a:t>Create</a:t>
            </a:r>
            <a:r>
              <a:rPr kumimoji="1" lang="en-US" altLang="zh-CN">
                <a:latin typeface="Times New Roman" pitchFamily="18" charset="0"/>
                <a:ea typeface="楷体_GB2312" pitchFamily="49" charset="-122"/>
              </a:rPr>
              <a:t>”</a:t>
            </a:r>
            <a:r>
              <a:rPr kumimoji="1" lang="zh-CN" altLang="en-US">
                <a:latin typeface="楷体_GB2312" pitchFamily="49" charset="-122"/>
                <a:ea typeface="楷体_GB2312" pitchFamily="49" charset="-122"/>
              </a:rPr>
              <a:t>（新建）菜单中选择</a:t>
            </a:r>
            <a:r>
              <a:rPr kumimoji="1" lang="zh-CN" altLang="en-US">
                <a:latin typeface="Times New Roman" pitchFamily="18" charset="0"/>
                <a:ea typeface="楷体_GB2312" pitchFamily="49" charset="-122"/>
              </a:rPr>
              <a:t>“</a:t>
            </a:r>
            <a:r>
              <a:rPr kumimoji="1" lang="en-US" altLang="zh-CN">
                <a:latin typeface="楷体_GB2312" pitchFamily="49" charset="-122"/>
                <a:ea typeface="楷体_GB2312" pitchFamily="49" charset="-122"/>
              </a:rPr>
              <a:t>Note Anchor</a:t>
            </a:r>
            <a:r>
              <a:rPr kumimoji="1" lang="en-US" altLang="zh-CN">
                <a:latin typeface="Times New Roman" pitchFamily="18" charset="0"/>
                <a:ea typeface="楷体_GB2312" pitchFamily="49" charset="-122"/>
              </a:rPr>
              <a:t>”</a:t>
            </a:r>
            <a:r>
              <a:rPr kumimoji="1" lang="zh-CN" altLang="en-US">
                <a:latin typeface="楷体_GB2312" pitchFamily="49" charset="-122"/>
                <a:ea typeface="楷体_GB2312" pitchFamily="49" charset="-122"/>
              </a:rPr>
              <a:t>选项，添加注释与模型元素的超链接。</a:t>
            </a:r>
          </a:p>
          <a:p>
            <a:r>
              <a:rPr kumimoji="1" lang="zh-CN" altLang="en-US">
                <a:latin typeface="楷体_GB2312" pitchFamily="49" charset="-122"/>
                <a:ea typeface="楷体_GB2312" pitchFamily="49" charset="-122"/>
              </a:rPr>
              <a:t>    删除注释的方法很简单，选中注释信息或者注释超链接，按</a:t>
            </a:r>
            <a:r>
              <a:rPr kumimoji="1" lang="zh-CN" altLang="en-US">
                <a:latin typeface="Times New Roman" pitchFamily="18" charset="0"/>
                <a:ea typeface="楷体_GB2312" pitchFamily="49" charset="-122"/>
              </a:rPr>
              <a:t>“</a:t>
            </a:r>
            <a:r>
              <a:rPr kumimoji="1" lang="en-US" altLang="zh-CN">
                <a:latin typeface="楷体_GB2312" pitchFamily="49" charset="-122"/>
                <a:ea typeface="楷体_GB2312" pitchFamily="49" charset="-122"/>
              </a:rPr>
              <a:t>Delete</a:t>
            </a:r>
            <a:r>
              <a:rPr kumimoji="1" lang="en-US" altLang="zh-CN">
                <a:latin typeface="Times New Roman" pitchFamily="18" charset="0"/>
                <a:ea typeface="楷体_GB2312" pitchFamily="49" charset="-122"/>
              </a:rPr>
              <a:t>”</a:t>
            </a:r>
            <a:r>
              <a:rPr kumimoji="1" lang="zh-CN" altLang="en-US">
                <a:latin typeface="楷体_GB2312" pitchFamily="49" charset="-122"/>
                <a:ea typeface="楷体_GB2312" pitchFamily="49" charset="-122"/>
              </a:rPr>
              <a:t>或者右键选择</a:t>
            </a:r>
            <a:r>
              <a:rPr kumimoji="1" lang="zh-CN" altLang="en-US">
                <a:latin typeface="Times New Roman" pitchFamily="18" charset="0"/>
                <a:ea typeface="楷体_GB2312" pitchFamily="49" charset="-122"/>
              </a:rPr>
              <a:t>“</a:t>
            </a:r>
            <a:r>
              <a:rPr kumimoji="1" lang="en-US" altLang="zh-CN">
                <a:latin typeface="楷体_GB2312" pitchFamily="49" charset="-122"/>
                <a:ea typeface="楷体_GB2312" pitchFamily="49" charset="-122"/>
              </a:rPr>
              <a:t>Edit</a:t>
            </a:r>
            <a:r>
              <a:rPr kumimoji="1" lang="en-US" altLang="zh-CN">
                <a:latin typeface="Times New Roman" pitchFamily="18" charset="0"/>
                <a:ea typeface="楷体_GB2312" pitchFamily="49" charset="-122"/>
              </a:rPr>
              <a:t>”</a:t>
            </a:r>
            <a:r>
              <a:rPr kumimoji="1" lang="zh-CN" altLang="en-US">
                <a:latin typeface="楷体_GB2312" pitchFamily="49" charset="-122"/>
                <a:ea typeface="楷体_GB2312" pitchFamily="49" charset="-122"/>
              </a:rPr>
              <a:t>下</a:t>
            </a:r>
            <a:r>
              <a:rPr kumimoji="1" lang="zh-CN" altLang="en-US">
                <a:latin typeface="Times New Roman" pitchFamily="18" charset="0"/>
                <a:ea typeface="楷体_GB2312" pitchFamily="49" charset="-122"/>
              </a:rPr>
              <a:t>“</a:t>
            </a:r>
            <a:r>
              <a:rPr kumimoji="1" lang="en-US" altLang="zh-CN">
                <a:latin typeface="楷体_GB2312" pitchFamily="49" charset="-122"/>
                <a:ea typeface="楷体_GB2312" pitchFamily="49" charset="-122"/>
              </a:rPr>
              <a:t>Delete</a:t>
            </a:r>
            <a:r>
              <a:rPr kumimoji="1" lang="en-US" altLang="zh-CN">
                <a:latin typeface="Times New Roman" pitchFamily="18" charset="0"/>
                <a:ea typeface="楷体_GB2312" pitchFamily="49" charset="-122"/>
              </a:rPr>
              <a:t>”</a:t>
            </a:r>
            <a:r>
              <a:rPr kumimoji="1" lang="zh-CN" altLang="en-US">
                <a:latin typeface="楷体_GB2312" pitchFamily="49" charset="-122"/>
                <a:ea typeface="楷体_GB2312" pitchFamily="49" charset="-122"/>
              </a:rPr>
              <a:t>选项即可。</a:t>
            </a:r>
          </a:p>
        </p:txBody>
      </p:sp>
      <p:sp>
        <p:nvSpPr>
          <p:cNvPr id="592900" name="Text Box 4"/>
          <p:cNvSpPr txBox="1">
            <a:spLocks noChangeArrowheads="1"/>
          </p:cNvSpPr>
          <p:nvPr/>
        </p:nvSpPr>
        <p:spPr bwMode="auto">
          <a:xfrm>
            <a:off x="4500563" y="1268413"/>
            <a:ext cx="4356100" cy="457200"/>
          </a:xfrm>
          <a:prstGeom prst="rect">
            <a:avLst/>
          </a:prstGeom>
          <a:solidFill>
            <a:srgbClr val="CCFFFF"/>
          </a:solidFill>
          <a:ln w="9525" algn="ctr">
            <a:noFill/>
            <a:miter lim="800000"/>
            <a:headEnd/>
            <a:tailEnd/>
          </a:ln>
          <a:effectLst/>
        </p:spPr>
        <p:txBody>
          <a:bodyPr>
            <a:spAutoFit/>
          </a:bodyPr>
          <a:lstStyle/>
          <a:p>
            <a:pPr>
              <a:spcBef>
                <a:spcPct val="50000"/>
              </a:spcBef>
              <a:defRPr/>
            </a:pPr>
            <a:r>
              <a:rPr lang="en-US" altLang="zh-CN" sz="2400" b="1">
                <a:solidFill>
                  <a:srgbClr val="A50021"/>
                </a:solidFill>
                <a:effectLst>
                  <a:outerShdw blurRad="38100" dist="38100" dir="2700000" algn="tl">
                    <a:srgbClr val="000000"/>
                  </a:outerShdw>
                </a:effectLst>
                <a:latin typeface="宋体" pitchFamily="2" charset="-122"/>
              </a:rPr>
              <a:t>3</a:t>
            </a:r>
            <a:r>
              <a:rPr lang="zh-CN" altLang="en-US" sz="2400" b="1">
                <a:solidFill>
                  <a:srgbClr val="A50021"/>
                </a:solidFill>
                <a:effectLst>
                  <a:outerShdw blurRad="38100" dist="38100" dir="2700000" algn="tl">
                    <a:srgbClr val="000000"/>
                  </a:outerShdw>
                </a:effectLst>
                <a:latin typeface="宋体" pitchFamily="2" charset="-122"/>
              </a:rPr>
              <a:t>、</a:t>
            </a:r>
            <a:r>
              <a:rPr lang="en-US" altLang="zh-CN" sz="2400" b="1">
                <a:solidFill>
                  <a:srgbClr val="A50021"/>
                </a:solidFill>
                <a:effectLst>
                  <a:outerShdw blurRad="38100" dist="38100" dir="2700000" algn="tl">
                    <a:srgbClr val="000000"/>
                  </a:outerShdw>
                </a:effectLst>
                <a:latin typeface="宋体" pitchFamily="2" charset="-122"/>
              </a:rPr>
              <a:t>Rational Rose</a:t>
            </a:r>
            <a:r>
              <a:rPr lang="zh-CN" altLang="en-US" sz="2400" b="1">
                <a:solidFill>
                  <a:srgbClr val="A50021"/>
                </a:solidFill>
                <a:effectLst>
                  <a:outerShdw blurRad="38100" dist="38100" dir="2700000" algn="tl">
                    <a:srgbClr val="000000"/>
                  </a:outerShdw>
                </a:effectLst>
                <a:latin typeface="宋体" pitchFamily="2" charset="-122"/>
              </a:rPr>
              <a:t>的基本操作</a:t>
            </a:r>
          </a:p>
        </p:txBody>
      </p:sp>
      <p:sp>
        <p:nvSpPr>
          <p:cNvPr id="89094" name="Text Box 5"/>
          <p:cNvSpPr txBox="1">
            <a:spLocks noChangeArrowheads="1"/>
          </p:cNvSpPr>
          <p:nvPr/>
        </p:nvSpPr>
        <p:spPr bwMode="auto">
          <a:xfrm>
            <a:off x="0" y="1916113"/>
            <a:ext cx="671513" cy="2952750"/>
          </a:xfrm>
          <a:prstGeom prst="rect">
            <a:avLst/>
          </a:prstGeom>
          <a:solidFill>
            <a:schemeClr val="bg2"/>
          </a:solidFill>
          <a:ln w="9525">
            <a:noFill/>
            <a:miter lim="800000"/>
            <a:headEnd/>
            <a:tailEnd/>
          </a:ln>
        </p:spPr>
        <p:txBody>
          <a:bodyPr vert="eaVert">
            <a:spAutoFit/>
          </a:bodyPr>
          <a:lstStyle/>
          <a:p>
            <a:pPr>
              <a:spcBef>
                <a:spcPct val="50000"/>
              </a:spcBef>
            </a:pPr>
            <a:r>
              <a:rPr kumimoji="1" lang="zh-CN" altLang="en-US" sz="3200" b="1">
                <a:solidFill>
                  <a:srgbClr val="A50021"/>
                </a:solidFill>
                <a:latin typeface="楷体_GB2312" pitchFamily="49" charset="-122"/>
                <a:ea typeface="楷体_GB2312" pitchFamily="49" charset="-122"/>
              </a:rPr>
              <a:t>添加或删除注释</a:t>
            </a:r>
          </a:p>
        </p:txBody>
      </p:sp>
      <p:sp>
        <p:nvSpPr>
          <p:cNvPr id="7" name="文本框 6">
            <a:extLst>
              <a:ext uri="{FF2B5EF4-FFF2-40B4-BE49-F238E27FC236}">
                <a16:creationId xmlns:a16="http://schemas.microsoft.com/office/drawing/2014/main" id="{829E9691-D014-46E8-A38E-757B1C070A8C}"/>
              </a:ext>
            </a:extLst>
          </p:cNvPr>
          <p:cNvSpPr txBox="1"/>
          <p:nvPr/>
        </p:nvSpPr>
        <p:spPr>
          <a:xfrm>
            <a:off x="7397750" y="6205538"/>
            <a:ext cx="1143000" cy="369332"/>
          </a:xfrm>
          <a:prstGeom prst="rect">
            <a:avLst/>
          </a:prstGeom>
          <a:noFill/>
        </p:spPr>
        <p:txBody>
          <a:bodyPr wrap="square" rtlCol="0">
            <a:spAutoFit/>
          </a:bodyPr>
          <a:lstStyle/>
          <a:p>
            <a:r>
              <a:rPr lang="en-US" altLang="zh-CN" b="1" dirty="0" err="1">
                <a:solidFill>
                  <a:srgbClr val="FF0000"/>
                </a:solidFill>
              </a:rPr>
              <a:t>ch</a:t>
            </a:r>
            <a:r>
              <a:rPr lang="en-US" altLang="zh-CN" b="1" dirty="0">
                <a:solidFill>
                  <a:srgbClr val="FF0000"/>
                </a:solidFill>
              </a:rPr>
              <a:t> 2</a:t>
            </a:r>
            <a:endParaRPr lang="en-US" b="1" dirty="0">
              <a:solidFill>
                <a:srgbClr val="FF0000"/>
              </a:solidFill>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灯片编号占位符 5"/>
          <p:cNvSpPr>
            <a:spLocks noGrp="1"/>
          </p:cNvSpPr>
          <p:nvPr>
            <p:ph type="sldNum" sz="quarter" idx="10"/>
          </p:nvPr>
        </p:nvSpPr>
        <p:spPr>
          <a:noFill/>
        </p:spPr>
        <p:txBody>
          <a:bodyPr/>
          <a:lstStyle/>
          <a:p>
            <a:fld id="{E5EF8BB8-1445-4684-B98D-514E2F424DFA}" type="slidenum">
              <a:rPr lang="zh-CN" altLang="en-US" smtClean="0"/>
              <a:pPr/>
              <a:t>91</a:t>
            </a:fld>
            <a:endParaRPr lang="en-US" altLang="zh-CN" dirty="0"/>
          </a:p>
        </p:txBody>
      </p:sp>
      <p:sp>
        <p:nvSpPr>
          <p:cNvPr id="593922" name="Text Box 2"/>
          <p:cNvSpPr txBox="1">
            <a:spLocks noChangeArrowheads="1"/>
          </p:cNvSpPr>
          <p:nvPr/>
        </p:nvSpPr>
        <p:spPr bwMode="auto">
          <a:xfrm>
            <a:off x="0" y="1125538"/>
            <a:ext cx="4537075" cy="528637"/>
          </a:xfrm>
          <a:prstGeom prst="rect">
            <a:avLst/>
          </a:prstGeom>
          <a:solidFill>
            <a:srgbClr val="C0C0C0"/>
          </a:solidFill>
          <a:ln w="9525" algn="ctr">
            <a:solidFill>
              <a:schemeClr val="bg2"/>
            </a:solidFill>
            <a:miter lim="800000"/>
            <a:headEnd/>
            <a:tailEnd/>
          </a:ln>
          <a:effectLst/>
        </p:spPr>
        <p:txBody>
          <a:bodyPr>
            <a:spAutoFit/>
          </a:bodyPr>
          <a:lstStyle/>
          <a:p>
            <a:pPr>
              <a:spcBef>
                <a:spcPct val="50000"/>
              </a:spcBef>
              <a:defRPr/>
            </a:pPr>
            <a:r>
              <a:rPr lang="zh-CN" altLang="en-US" sz="2800" b="1" i="1">
                <a:solidFill>
                  <a:srgbClr val="A50021"/>
                </a:solidFill>
                <a:effectLst>
                  <a:outerShdw blurRad="38100" dist="38100" dir="2700000" algn="tl">
                    <a:srgbClr val="000000"/>
                  </a:outerShdw>
                </a:effectLst>
                <a:latin typeface="宋体" pitchFamily="2" charset="-122"/>
              </a:rPr>
              <a:t>三、 </a:t>
            </a:r>
            <a:r>
              <a:rPr lang="en-US" altLang="zh-CN" sz="2800" b="1" i="1">
                <a:solidFill>
                  <a:srgbClr val="A50021"/>
                </a:solidFill>
                <a:effectLst>
                  <a:outerShdw blurRad="38100" dist="38100" dir="2700000" algn="tl">
                    <a:srgbClr val="000000"/>
                  </a:outerShdw>
                </a:effectLst>
                <a:latin typeface="宋体" pitchFamily="2" charset="-122"/>
              </a:rPr>
              <a:t>Rational Rose</a:t>
            </a:r>
            <a:r>
              <a:rPr lang="zh-CN" altLang="en-US" sz="2800" b="1" i="1">
                <a:solidFill>
                  <a:srgbClr val="A50021"/>
                </a:solidFill>
                <a:effectLst>
                  <a:outerShdw blurRad="38100" dist="38100" dir="2700000" algn="tl">
                    <a:srgbClr val="000000"/>
                  </a:outerShdw>
                </a:effectLst>
                <a:latin typeface="宋体" pitchFamily="2" charset="-122"/>
              </a:rPr>
              <a:t>的使用 </a:t>
            </a:r>
          </a:p>
        </p:txBody>
      </p:sp>
      <p:sp>
        <p:nvSpPr>
          <p:cNvPr id="90116" name="Rectangle 3"/>
          <p:cNvSpPr>
            <a:spLocks noChangeArrowheads="1"/>
          </p:cNvSpPr>
          <p:nvPr/>
        </p:nvSpPr>
        <p:spPr bwMode="auto">
          <a:xfrm>
            <a:off x="684213" y="1773238"/>
            <a:ext cx="8208962" cy="2074862"/>
          </a:xfrm>
          <a:prstGeom prst="rect">
            <a:avLst/>
          </a:prstGeom>
          <a:noFill/>
          <a:ln w="9525" algn="ctr">
            <a:noFill/>
            <a:miter lim="800000"/>
            <a:headEnd/>
            <a:tailEnd/>
          </a:ln>
        </p:spPr>
        <p:txBody>
          <a:bodyPr>
            <a:spAutoFit/>
          </a:bodyPr>
          <a:lstStyle/>
          <a:p>
            <a:r>
              <a:rPr kumimoji="1" lang="zh-CN" altLang="en-US" sz="2000">
                <a:solidFill>
                  <a:srgbClr val="FFCCFF"/>
                </a:solidFill>
                <a:latin typeface="黑体" pitchFamily="2" charset="-122"/>
                <a:ea typeface="黑体" pitchFamily="2" charset="-122"/>
              </a:rPr>
              <a:t>    </a:t>
            </a:r>
            <a:r>
              <a:rPr kumimoji="1" lang="zh-CN" altLang="en-US">
                <a:latin typeface="楷体_GB2312" pitchFamily="49" charset="-122"/>
                <a:ea typeface="楷体_GB2312" pitchFamily="49" charset="-122"/>
              </a:rPr>
              <a:t>创建图的方式可以通过以下的步骤：</a:t>
            </a:r>
          </a:p>
          <a:p>
            <a:r>
              <a:rPr kumimoji="1" lang="zh-CN" altLang="en-US">
                <a:latin typeface="楷体_GB2312" pitchFamily="49" charset="-122"/>
                <a:ea typeface="楷体_GB2312" pitchFamily="49" charset="-122"/>
              </a:rPr>
              <a:t>    </a:t>
            </a:r>
            <a:r>
              <a:rPr kumimoji="1" lang="en-US" altLang="zh-CN">
                <a:latin typeface="楷体_GB2312" pitchFamily="49" charset="-122"/>
                <a:ea typeface="楷体_GB2312" pitchFamily="49" charset="-122"/>
              </a:rPr>
              <a:t>1 </a:t>
            </a:r>
            <a:r>
              <a:rPr kumimoji="1" lang="zh-CN" altLang="en-US">
                <a:latin typeface="楷体_GB2312" pitchFamily="49" charset="-122"/>
                <a:ea typeface="楷体_GB2312" pitchFamily="49" charset="-122"/>
              </a:rPr>
              <a:t>在视图或者包中右键单击选择</a:t>
            </a:r>
            <a:r>
              <a:rPr kumimoji="1" lang="zh-CN" altLang="en-US">
                <a:latin typeface="Times New Roman" pitchFamily="18" charset="0"/>
                <a:ea typeface="楷体_GB2312" pitchFamily="49" charset="-122"/>
              </a:rPr>
              <a:t>“</a:t>
            </a:r>
            <a:r>
              <a:rPr kumimoji="1" lang="en-US" altLang="zh-CN">
                <a:latin typeface="楷体_GB2312" pitchFamily="49" charset="-122"/>
                <a:ea typeface="楷体_GB2312" pitchFamily="49" charset="-122"/>
              </a:rPr>
              <a:t>New</a:t>
            </a:r>
            <a:r>
              <a:rPr kumimoji="1" lang="en-US" altLang="zh-CN">
                <a:latin typeface="Times New Roman" pitchFamily="18" charset="0"/>
                <a:ea typeface="楷体_GB2312" pitchFamily="49" charset="-122"/>
              </a:rPr>
              <a:t>”</a:t>
            </a:r>
            <a:r>
              <a:rPr kumimoji="1" lang="zh-CN" altLang="en-US">
                <a:latin typeface="楷体_GB2312" pitchFamily="49" charset="-122"/>
                <a:ea typeface="楷体_GB2312" pitchFamily="49" charset="-122"/>
              </a:rPr>
              <a:t>菜单下的图或模型元素。      </a:t>
            </a:r>
          </a:p>
          <a:p>
            <a:r>
              <a:rPr kumimoji="1" lang="zh-CN" altLang="en-US">
                <a:latin typeface="楷体_GB2312" pitchFamily="49" charset="-122"/>
                <a:ea typeface="楷体_GB2312" pitchFamily="49" charset="-122"/>
              </a:rPr>
              <a:t>    </a:t>
            </a:r>
            <a:r>
              <a:rPr kumimoji="1" lang="en-US" altLang="zh-CN">
                <a:latin typeface="楷体_GB2312" pitchFamily="49" charset="-122"/>
                <a:ea typeface="楷体_GB2312" pitchFamily="49" charset="-122"/>
              </a:rPr>
              <a:t>2 </a:t>
            </a:r>
            <a:r>
              <a:rPr kumimoji="1" lang="zh-CN" altLang="en-US">
                <a:latin typeface="楷体_GB2312" pitchFamily="49" charset="-122"/>
                <a:ea typeface="楷体_GB2312" pitchFamily="49" charset="-122"/>
              </a:rPr>
              <a:t>将创建的图或模型元素进行命名。</a:t>
            </a:r>
          </a:p>
          <a:p>
            <a:r>
              <a:rPr kumimoji="1" lang="zh-CN" altLang="en-US">
                <a:latin typeface="楷体_GB2312" pitchFamily="49" charset="-122"/>
                <a:ea typeface="楷体_GB2312" pitchFamily="49" charset="-122"/>
              </a:rPr>
              <a:t>    如果需要删除模型中的图或模型元素，需要在浏览器中选中该模型元素或图，右键单击选择</a:t>
            </a:r>
            <a:r>
              <a:rPr kumimoji="1" lang="zh-CN" altLang="en-US">
                <a:latin typeface="Times New Roman" pitchFamily="18" charset="0"/>
                <a:ea typeface="楷体_GB2312" pitchFamily="49" charset="-122"/>
              </a:rPr>
              <a:t>“</a:t>
            </a:r>
            <a:r>
              <a:rPr kumimoji="1" lang="en-US" altLang="zh-CN">
                <a:latin typeface="楷体_GB2312" pitchFamily="49" charset="-122"/>
                <a:ea typeface="楷体_GB2312" pitchFamily="49" charset="-122"/>
              </a:rPr>
              <a:t>Delete</a:t>
            </a:r>
            <a:r>
              <a:rPr kumimoji="1" lang="en-US" altLang="zh-CN">
                <a:latin typeface="Times New Roman" pitchFamily="18" charset="0"/>
                <a:ea typeface="楷体_GB2312" pitchFamily="49" charset="-122"/>
              </a:rPr>
              <a:t>”</a:t>
            </a:r>
            <a:r>
              <a:rPr kumimoji="1" lang="zh-CN" altLang="en-US">
                <a:latin typeface="楷体_GB2312" pitchFamily="49" charset="-122"/>
                <a:ea typeface="楷体_GB2312" pitchFamily="49" charset="-122"/>
              </a:rPr>
              <a:t>即可，这样在所有图中存在的该模型元素都会删除。如果在图中选择该模型元素，按</a:t>
            </a:r>
            <a:r>
              <a:rPr kumimoji="1" lang="zh-CN" altLang="en-US">
                <a:latin typeface="Times New Roman" pitchFamily="18" charset="0"/>
                <a:ea typeface="楷体_GB2312" pitchFamily="49" charset="-122"/>
              </a:rPr>
              <a:t>“</a:t>
            </a:r>
            <a:r>
              <a:rPr kumimoji="1" lang="en-US" altLang="zh-CN">
                <a:latin typeface="楷体_GB2312" pitchFamily="49" charset="-122"/>
                <a:ea typeface="楷体_GB2312" pitchFamily="49" charset="-122"/>
              </a:rPr>
              <a:t>Delete</a:t>
            </a:r>
            <a:r>
              <a:rPr kumimoji="1" lang="en-US" altLang="zh-CN">
                <a:latin typeface="Times New Roman" pitchFamily="18" charset="0"/>
                <a:ea typeface="楷体_GB2312" pitchFamily="49" charset="-122"/>
              </a:rPr>
              <a:t>”</a:t>
            </a:r>
            <a:r>
              <a:rPr kumimoji="1" lang="zh-CN" altLang="en-US">
                <a:latin typeface="楷体_GB2312" pitchFamily="49" charset="-122"/>
                <a:ea typeface="楷体_GB2312" pitchFamily="49" charset="-122"/>
              </a:rPr>
              <a:t>或者右键选择</a:t>
            </a:r>
            <a:r>
              <a:rPr kumimoji="1" lang="zh-CN" altLang="en-US">
                <a:latin typeface="Times New Roman" pitchFamily="18" charset="0"/>
                <a:ea typeface="楷体_GB2312" pitchFamily="49" charset="-122"/>
              </a:rPr>
              <a:t>“</a:t>
            </a:r>
            <a:r>
              <a:rPr kumimoji="1" lang="en-US" altLang="zh-CN">
                <a:latin typeface="楷体_GB2312" pitchFamily="49" charset="-122"/>
                <a:ea typeface="楷体_GB2312" pitchFamily="49" charset="-122"/>
              </a:rPr>
              <a:t>Edit</a:t>
            </a:r>
            <a:r>
              <a:rPr kumimoji="1" lang="en-US" altLang="zh-CN">
                <a:latin typeface="Times New Roman" pitchFamily="18" charset="0"/>
                <a:ea typeface="楷体_GB2312" pitchFamily="49" charset="-122"/>
              </a:rPr>
              <a:t>”</a:t>
            </a:r>
            <a:r>
              <a:rPr kumimoji="1" lang="zh-CN" altLang="en-US">
                <a:latin typeface="楷体_GB2312" pitchFamily="49" charset="-122"/>
                <a:ea typeface="楷体_GB2312" pitchFamily="49" charset="-122"/>
              </a:rPr>
              <a:t>下</a:t>
            </a:r>
            <a:r>
              <a:rPr kumimoji="1" lang="zh-CN" altLang="en-US">
                <a:latin typeface="Times New Roman" pitchFamily="18" charset="0"/>
                <a:ea typeface="楷体_GB2312" pitchFamily="49" charset="-122"/>
              </a:rPr>
              <a:t>“</a:t>
            </a:r>
            <a:r>
              <a:rPr kumimoji="1" lang="en-US" altLang="zh-CN">
                <a:latin typeface="楷体_GB2312" pitchFamily="49" charset="-122"/>
                <a:ea typeface="楷体_GB2312" pitchFamily="49" charset="-122"/>
              </a:rPr>
              <a:t>Delete</a:t>
            </a:r>
            <a:r>
              <a:rPr kumimoji="1" lang="en-US" altLang="zh-CN">
                <a:latin typeface="Times New Roman" pitchFamily="18" charset="0"/>
                <a:ea typeface="楷体_GB2312" pitchFamily="49" charset="-122"/>
              </a:rPr>
              <a:t>”</a:t>
            </a:r>
            <a:r>
              <a:rPr kumimoji="1" lang="zh-CN" altLang="en-US">
                <a:latin typeface="楷体_GB2312" pitchFamily="49" charset="-122"/>
                <a:ea typeface="楷体_GB2312" pitchFamily="49" charset="-122"/>
              </a:rPr>
              <a:t>选项值会在该图中删除，其它图中不会产生影响。</a:t>
            </a:r>
            <a:r>
              <a:rPr kumimoji="1" lang="zh-CN" altLang="en-US" sz="2000">
                <a:solidFill>
                  <a:srgbClr val="FFCCFF"/>
                </a:solidFill>
                <a:latin typeface="黑体" pitchFamily="2" charset="-122"/>
                <a:ea typeface="黑体" pitchFamily="2" charset="-122"/>
              </a:rPr>
              <a:t> </a:t>
            </a:r>
          </a:p>
        </p:txBody>
      </p:sp>
      <p:sp>
        <p:nvSpPr>
          <p:cNvPr id="593924" name="Text Box 4"/>
          <p:cNvSpPr txBox="1">
            <a:spLocks noChangeArrowheads="1"/>
          </p:cNvSpPr>
          <p:nvPr/>
        </p:nvSpPr>
        <p:spPr bwMode="auto">
          <a:xfrm>
            <a:off x="4500563" y="1268413"/>
            <a:ext cx="4356100" cy="457200"/>
          </a:xfrm>
          <a:prstGeom prst="rect">
            <a:avLst/>
          </a:prstGeom>
          <a:solidFill>
            <a:srgbClr val="CCFFFF"/>
          </a:solidFill>
          <a:ln w="9525" algn="ctr">
            <a:noFill/>
            <a:miter lim="800000"/>
            <a:headEnd/>
            <a:tailEnd/>
          </a:ln>
          <a:effectLst/>
        </p:spPr>
        <p:txBody>
          <a:bodyPr>
            <a:spAutoFit/>
          </a:bodyPr>
          <a:lstStyle/>
          <a:p>
            <a:pPr>
              <a:spcBef>
                <a:spcPct val="50000"/>
              </a:spcBef>
              <a:defRPr/>
            </a:pPr>
            <a:r>
              <a:rPr lang="en-US" altLang="zh-CN" sz="2400" b="1">
                <a:solidFill>
                  <a:srgbClr val="A50021"/>
                </a:solidFill>
                <a:effectLst>
                  <a:outerShdw blurRad="38100" dist="38100" dir="2700000" algn="tl">
                    <a:srgbClr val="000000"/>
                  </a:outerShdw>
                </a:effectLst>
                <a:latin typeface="宋体" pitchFamily="2" charset="-122"/>
              </a:rPr>
              <a:t>3</a:t>
            </a:r>
            <a:r>
              <a:rPr lang="zh-CN" altLang="en-US" sz="2400" b="1">
                <a:solidFill>
                  <a:srgbClr val="A50021"/>
                </a:solidFill>
                <a:effectLst>
                  <a:outerShdw blurRad="38100" dist="38100" dir="2700000" algn="tl">
                    <a:srgbClr val="000000"/>
                  </a:outerShdw>
                </a:effectLst>
                <a:latin typeface="宋体" pitchFamily="2" charset="-122"/>
              </a:rPr>
              <a:t>、</a:t>
            </a:r>
            <a:r>
              <a:rPr lang="en-US" altLang="zh-CN" sz="2400" b="1">
                <a:solidFill>
                  <a:srgbClr val="A50021"/>
                </a:solidFill>
                <a:effectLst>
                  <a:outerShdw blurRad="38100" dist="38100" dir="2700000" algn="tl">
                    <a:srgbClr val="000000"/>
                  </a:outerShdw>
                </a:effectLst>
                <a:latin typeface="宋体" pitchFamily="2" charset="-122"/>
              </a:rPr>
              <a:t>Rational Rose</a:t>
            </a:r>
            <a:r>
              <a:rPr lang="zh-CN" altLang="en-US" sz="2400" b="1">
                <a:solidFill>
                  <a:srgbClr val="A50021"/>
                </a:solidFill>
                <a:effectLst>
                  <a:outerShdw blurRad="38100" dist="38100" dir="2700000" algn="tl">
                    <a:srgbClr val="000000"/>
                  </a:outerShdw>
                </a:effectLst>
                <a:latin typeface="宋体" pitchFamily="2" charset="-122"/>
              </a:rPr>
              <a:t>的基本操作</a:t>
            </a:r>
          </a:p>
        </p:txBody>
      </p:sp>
      <p:sp>
        <p:nvSpPr>
          <p:cNvPr id="90118" name="Text Box 5"/>
          <p:cNvSpPr txBox="1">
            <a:spLocks noChangeArrowheads="1"/>
          </p:cNvSpPr>
          <p:nvPr/>
        </p:nvSpPr>
        <p:spPr bwMode="auto">
          <a:xfrm>
            <a:off x="0" y="1916113"/>
            <a:ext cx="671513" cy="4681537"/>
          </a:xfrm>
          <a:prstGeom prst="rect">
            <a:avLst/>
          </a:prstGeom>
          <a:solidFill>
            <a:schemeClr val="bg2"/>
          </a:solidFill>
          <a:ln w="9525">
            <a:noFill/>
            <a:miter lim="800000"/>
            <a:headEnd/>
            <a:tailEnd/>
          </a:ln>
        </p:spPr>
        <p:txBody>
          <a:bodyPr vert="eaVert">
            <a:spAutoFit/>
          </a:bodyPr>
          <a:lstStyle/>
          <a:p>
            <a:pPr>
              <a:spcBef>
                <a:spcPct val="50000"/>
              </a:spcBef>
            </a:pPr>
            <a:r>
              <a:rPr kumimoji="1" lang="zh-CN" altLang="en-US" sz="3200" b="1">
                <a:solidFill>
                  <a:srgbClr val="A50021"/>
                </a:solidFill>
                <a:latin typeface="楷体_GB2312" pitchFamily="49" charset="-122"/>
                <a:ea typeface="楷体_GB2312" pitchFamily="49" charset="-122"/>
              </a:rPr>
              <a:t>添加和删除图或模型元素</a:t>
            </a:r>
            <a:r>
              <a:rPr kumimoji="1" lang="zh-CN" altLang="en-US" sz="2400">
                <a:latin typeface="Times New Roman" pitchFamily="18" charset="0"/>
              </a:rPr>
              <a:t> </a:t>
            </a:r>
          </a:p>
        </p:txBody>
      </p:sp>
      <p:sp>
        <p:nvSpPr>
          <p:cNvPr id="7" name="文本框 6">
            <a:extLst>
              <a:ext uri="{FF2B5EF4-FFF2-40B4-BE49-F238E27FC236}">
                <a16:creationId xmlns:a16="http://schemas.microsoft.com/office/drawing/2014/main" id="{C6B6032A-95AE-47A7-AC31-61A11E85F03E}"/>
              </a:ext>
            </a:extLst>
          </p:cNvPr>
          <p:cNvSpPr txBox="1"/>
          <p:nvPr/>
        </p:nvSpPr>
        <p:spPr>
          <a:xfrm>
            <a:off x="7397750" y="6205538"/>
            <a:ext cx="1143000" cy="369332"/>
          </a:xfrm>
          <a:prstGeom prst="rect">
            <a:avLst/>
          </a:prstGeom>
          <a:noFill/>
        </p:spPr>
        <p:txBody>
          <a:bodyPr wrap="square" rtlCol="0">
            <a:spAutoFit/>
          </a:bodyPr>
          <a:lstStyle/>
          <a:p>
            <a:r>
              <a:rPr lang="en-US" altLang="zh-CN" b="1" dirty="0" err="1">
                <a:solidFill>
                  <a:srgbClr val="FF0000"/>
                </a:solidFill>
              </a:rPr>
              <a:t>ch</a:t>
            </a:r>
            <a:r>
              <a:rPr lang="en-US" altLang="zh-CN" b="1" dirty="0">
                <a:solidFill>
                  <a:srgbClr val="FF0000"/>
                </a:solidFill>
              </a:rPr>
              <a:t> 2</a:t>
            </a:r>
            <a:endParaRPr lang="en-US" b="1" dirty="0">
              <a:solidFill>
                <a:srgbClr val="FF0000"/>
              </a:solidFill>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灯片编号占位符 5"/>
          <p:cNvSpPr>
            <a:spLocks noGrp="1"/>
          </p:cNvSpPr>
          <p:nvPr>
            <p:ph type="sldNum" sz="quarter" idx="10"/>
          </p:nvPr>
        </p:nvSpPr>
        <p:spPr>
          <a:noFill/>
        </p:spPr>
        <p:txBody>
          <a:bodyPr/>
          <a:lstStyle/>
          <a:p>
            <a:fld id="{A8154CAD-850C-40C3-A315-D3D44EDFF94A}" type="slidenum">
              <a:rPr lang="zh-CN" altLang="en-US" smtClean="0"/>
              <a:pPr/>
              <a:t>92</a:t>
            </a:fld>
            <a:endParaRPr lang="en-US" altLang="zh-CN" dirty="0"/>
          </a:p>
        </p:txBody>
      </p:sp>
      <p:sp>
        <p:nvSpPr>
          <p:cNvPr id="594946" name="Text Box 2"/>
          <p:cNvSpPr txBox="1">
            <a:spLocks noChangeArrowheads="1"/>
          </p:cNvSpPr>
          <p:nvPr/>
        </p:nvSpPr>
        <p:spPr bwMode="auto">
          <a:xfrm>
            <a:off x="0" y="1125538"/>
            <a:ext cx="5795963" cy="528637"/>
          </a:xfrm>
          <a:prstGeom prst="rect">
            <a:avLst/>
          </a:prstGeom>
          <a:solidFill>
            <a:srgbClr val="C0C0C0"/>
          </a:solidFill>
          <a:ln w="9525" algn="ctr">
            <a:solidFill>
              <a:schemeClr val="bg2"/>
            </a:solidFill>
            <a:miter lim="800000"/>
            <a:headEnd/>
            <a:tailEnd/>
          </a:ln>
          <a:effectLst/>
        </p:spPr>
        <p:txBody>
          <a:bodyPr>
            <a:spAutoFit/>
          </a:bodyPr>
          <a:lstStyle/>
          <a:p>
            <a:pPr>
              <a:spcBef>
                <a:spcPct val="50000"/>
              </a:spcBef>
              <a:defRPr/>
            </a:pPr>
            <a:r>
              <a:rPr lang="zh-CN" altLang="en-US" sz="2800" b="1" i="1">
                <a:solidFill>
                  <a:srgbClr val="A50021"/>
                </a:solidFill>
                <a:effectLst>
                  <a:outerShdw blurRad="38100" dist="38100" dir="2700000" algn="tl">
                    <a:srgbClr val="000000"/>
                  </a:outerShdw>
                </a:effectLst>
                <a:latin typeface="宋体" pitchFamily="2" charset="-122"/>
              </a:rPr>
              <a:t>三、 </a:t>
            </a:r>
            <a:r>
              <a:rPr lang="en-US" altLang="zh-CN" sz="2800" b="1" i="1">
                <a:solidFill>
                  <a:srgbClr val="A50021"/>
                </a:solidFill>
                <a:effectLst>
                  <a:outerShdw blurRad="38100" dist="38100" dir="2700000" algn="tl">
                    <a:srgbClr val="000000"/>
                  </a:outerShdw>
                </a:effectLst>
                <a:latin typeface="宋体" pitchFamily="2" charset="-122"/>
              </a:rPr>
              <a:t>Rational Rose</a:t>
            </a:r>
            <a:r>
              <a:rPr lang="zh-CN" altLang="en-US" sz="2800" b="1" i="1">
                <a:solidFill>
                  <a:srgbClr val="A50021"/>
                </a:solidFill>
                <a:effectLst>
                  <a:outerShdw blurRad="38100" dist="38100" dir="2700000" algn="tl">
                    <a:srgbClr val="000000"/>
                  </a:outerShdw>
                </a:effectLst>
                <a:latin typeface="宋体" pitchFamily="2" charset="-122"/>
              </a:rPr>
              <a:t>的基本设置 </a:t>
            </a:r>
          </a:p>
        </p:txBody>
      </p:sp>
      <p:sp>
        <p:nvSpPr>
          <p:cNvPr id="91140" name="Rectangle 3"/>
          <p:cNvSpPr>
            <a:spLocks noChangeArrowheads="1"/>
          </p:cNvSpPr>
          <p:nvPr/>
        </p:nvSpPr>
        <p:spPr bwMode="auto">
          <a:xfrm>
            <a:off x="684213" y="1773238"/>
            <a:ext cx="3167062" cy="946150"/>
          </a:xfrm>
          <a:prstGeom prst="rect">
            <a:avLst/>
          </a:prstGeom>
          <a:noFill/>
          <a:ln w="9525" algn="ctr">
            <a:noFill/>
            <a:miter lim="800000"/>
            <a:headEnd/>
            <a:tailEnd/>
          </a:ln>
        </p:spPr>
        <p:txBody>
          <a:bodyPr>
            <a:spAutoFit/>
          </a:bodyPr>
          <a:lstStyle/>
          <a:p>
            <a:r>
              <a:rPr kumimoji="1" lang="zh-CN" altLang="en-US">
                <a:latin typeface="楷体_GB2312" pitchFamily="49" charset="-122"/>
                <a:ea typeface="楷体_GB2312" pitchFamily="49" charset="-122"/>
              </a:rPr>
              <a:t>    点击</a:t>
            </a:r>
            <a:r>
              <a:rPr kumimoji="1" lang="zh-CN" altLang="en-US">
                <a:latin typeface="Times New Roman" pitchFamily="18" charset="0"/>
                <a:ea typeface="楷体_GB2312" pitchFamily="49" charset="-122"/>
              </a:rPr>
              <a:t>“</a:t>
            </a:r>
            <a:r>
              <a:rPr kumimoji="1" lang="en-US" altLang="zh-CN">
                <a:latin typeface="楷体_GB2312" pitchFamily="49" charset="-122"/>
                <a:ea typeface="楷体_GB2312" pitchFamily="49" charset="-122"/>
              </a:rPr>
              <a:t>Tools</a:t>
            </a:r>
            <a:r>
              <a:rPr kumimoji="1" lang="en-US" altLang="zh-CN">
                <a:latin typeface="Times New Roman" pitchFamily="18" charset="0"/>
                <a:ea typeface="楷体_GB2312" pitchFamily="49" charset="-122"/>
              </a:rPr>
              <a:t>”</a:t>
            </a:r>
            <a:r>
              <a:rPr kumimoji="1" lang="zh-CN" altLang="en-US">
                <a:latin typeface="楷体_GB2312" pitchFamily="49" charset="-122"/>
                <a:ea typeface="楷体_GB2312" pitchFamily="49" charset="-122"/>
              </a:rPr>
              <a:t>（工具）菜单下的</a:t>
            </a:r>
            <a:r>
              <a:rPr kumimoji="1" lang="zh-CN" altLang="en-US">
                <a:latin typeface="Times New Roman" pitchFamily="18" charset="0"/>
                <a:ea typeface="楷体_GB2312" pitchFamily="49" charset="-122"/>
              </a:rPr>
              <a:t>“</a:t>
            </a:r>
            <a:r>
              <a:rPr kumimoji="1" lang="en-US" altLang="zh-CN">
                <a:latin typeface="楷体_GB2312" pitchFamily="49" charset="-122"/>
                <a:ea typeface="楷体_GB2312" pitchFamily="49" charset="-122"/>
              </a:rPr>
              <a:t>Options</a:t>
            </a:r>
            <a:r>
              <a:rPr kumimoji="1" lang="en-US" altLang="zh-CN">
                <a:latin typeface="Times New Roman" pitchFamily="18" charset="0"/>
                <a:ea typeface="楷体_GB2312" pitchFamily="49" charset="-122"/>
              </a:rPr>
              <a:t>”</a:t>
            </a:r>
            <a:r>
              <a:rPr kumimoji="1" lang="zh-CN" altLang="en-US">
                <a:latin typeface="楷体_GB2312" pitchFamily="49" charset="-122"/>
                <a:ea typeface="楷体_GB2312" pitchFamily="49" charset="-122"/>
              </a:rPr>
              <a:t>选项，能设置字体。</a:t>
            </a:r>
            <a:r>
              <a:rPr kumimoji="1" lang="zh-CN" altLang="en-US" sz="2000">
                <a:solidFill>
                  <a:srgbClr val="FFCCFF"/>
                </a:solidFill>
                <a:latin typeface="黑体" pitchFamily="2" charset="-122"/>
                <a:ea typeface="黑体" pitchFamily="2" charset="-122"/>
              </a:rPr>
              <a:t>   </a:t>
            </a:r>
          </a:p>
        </p:txBody>
      </p:sp>
      <p:sp>
        <p:nvSpPr>
          <p:cNvPr id="594948" name="Text Box 4"/>
          <p:cNvSpPr txBox="1">
            <a:spLocks noChangeArrowheads="1"/>
          </p:cNvSpPr>
          <p:nvPr/>
        </p:nvSpPr>
        <p:spPr bwMode="auto">
          <a:xfrm>
            <a:off x="6659563" y="1268413"/>
            <a:ext cx="2197100" cy="457200"/>
          </a:xfrm>
          <a:prstGeom prst="rect">
            <a:avLst/>
          </a:prstGeom>
          <a:solidFill>
            <a:srgbClr val="CCFFFF"/>
          </a:solidFill>
          <a:ln w="9525" algn="ctr">
            <a:noFill/>
            <a:miter lim="800000"/>
            <a:headEnd/>
            <a:tailEnd/>
          </a:ln>
          <a:effectLst/>
        </p:spPr>
        <p:txBody>
          <a:bodyPr>
            <a:spAutoFit/>
          </a:bodyPr>
          <a:lstStyle/>
          <a:p>
            <a:pPr>
              <a:spcBef>
                <a:spcPct val="50000"/>
              </a:spcBef>
              <a:defRPr/>
            </a:pPr>
            <a:r>
              <a:rPr lang="en-US" altLang="zh-CN" sz="2400" b="1">
                <a:solidFill>
                  <a:srgbClr val="A50021"/>
                </a:solidFill>
                <a:effectLst>
                  <a:outerShdw blurRad="38100" dist="38100" dir="2700000" algn="tl">
                    <a:srgbClr val="000000"/>
                  </a:outerShdw>
                </a:effectLst>
                <a:latin typeface="宋体" pitchFamily="2" charset="-122"/>
              </a:rPr>
              <a:t>1</a:t>
            </a:r>
            <a:r>
              <a:rPr lang="zh-CN" altLang="en-US" sz="2400" b="1">
                <a:solidFill>
                  <a:srgbClr val="A50021"/>
                </a:solidFill>
                <a:effectLst>
                  <a:outerShdw blurRad="38100" dist="38100" dir="2700000" algn="tl">
                    <a:srgbClr val="000000"/>
                  </a:outerShdw>
                </a:effectLst>
                <a:latin typeface="宋体" pitchFamily="2" charset="-122"/>
              </a:rPr>
              <a:t>、字体设置</a:t>
            </a:r>
          </a:p>
        </p:txBody>
      </p:sp>
      <p:pic>
        <p:nvPicPr>
          <p:cNvPr id="91142" name="Picture 5"/>
          <p:cNvPicPr>
            <a:picLocks noChangeAspect="1" noChangeArrowheads="1"/>
          </p:cNvPicPr>
          <p:nvPr/>
        </p:nvPicPr>
        <p:blipFill>
          <a:blip r:embed="rId2"/>
          <a:srcRect/>
          <a:stretch>
            <a:fillRect/>
          </a:stretch>
        </p:blipFill>
        <p:spPr bwMode="auto">
          <a:xfrm>
            <a:off x="4211638" y="1773238"/>
            <a:ext cx="3609975" cy="4824412"/>
          </a:xfrm>
          <a:prstGeom prst="rect">
            <a:avLst/>
          </a:prstGeom>
          <a:noFill/>
          <a:ln w="9525">
            <a:noFill/>
            <a:miter lim="800000"/>
            <a:headEnd/>
            <a:tailEnd/>
          </a:ln>
        </p:spPr>
      </p:pic>
      <p:sp>
        <p:nvSpPr>
          <p:cNvPr id="7" name="文本框 6">
            <a:extLst>
              <a:ext uri="{FF2B5EF4-FFF2-40B4-BE49-F238E27FC236}">
                <a16:creationId xmlns:a16="http://schemas.microsoft.com/office/drawing/2014/main" id="{D99A60C1-7DFA-4766-A5C3-3BA3321B07BA}"/>
              </a:ext>
            </a:extLst>
          </p:cNvPr>
          <p:cNvSpPr txBox="1"/>
          <p:nvPr/>
        </p:nvSpPr>
        <p:spPr>
          <a:xfrm>
            <a:off x="7397750" y="6205538"/>
            <a:ext cx="1143000" cy="369332"/>
          </a:xfrm>
          <a:prstGeom prst="rect">
            <a:avLst/>
          </a:prstGeom>
          <a:noFill/>
        </p:spPr>
        <p:txBody>
          <a:bodyPr wrap="square" rtlCol="0">
            <a:spAutoFit/>
          </a:bodyPr>
          <a:lstStyle/>
          <a:p>
            <a:r>
              <a:rPr lang="en-US" altLang="zh-CN" b="1" dirty="0" err="1">
                <a:solidFill>
                  <a:srgbClr val="FF0000"/>
                </a:solidFill>
              </a:rPr>
              <a:t>ch</a:t>
            </a:r>
            <a:r>
              <a:rPr lang="en-US" altLang="zh-CN" b="1" dirty="0">
                <a:solidFill>
                  <a:srgbClr val="FF0000"/>
                </a:solidFill>
              </a:rPr>
              <a:t> 2</a:t>
            </a:r>
            <a:endParaRPr lang="en-US" b="1" dirty="0">
              <a:solidFill>
                <a:srgbClr val="FF0000"/>
              </a:solidFill>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灯片编号占位符 5"/>
          <p:cNvSpPr>
            <a:spLocks noGrp="1"/>
          </p:cNvSpPr>
          <p:nvPr>
            <p:ph type="sldNum" sz="quarter" idx="10"/>
          </p:nvPr>
        </p:nvSpPr>
        <p:spPr>
          <a:noFill/>
        </p:spPr>
        <p:txBody>
          <a:bodyPr/>
          <a:lstStyle/>
          <a:p>
            <a:fld id="{640E6D78-C934-4735-B4B9-33A55B9C4F2E}" type="slidenum">
              <a:rPr lang="zh-CN" altLang="en-US" smtClean="0"/>
              <a:pPr/>
              <a:t>93</a:t>
            </a:fld>
            <a:endParaRPr lang="en-US" altLang="zh-CN" dirty="0"/>
          </a:p>
        </p:txBody>
      </p:sp>
      <p:sp>
        <p:nvSpPr>
          <p:cNvPr id="595970" name="Text Box 2"/>
          <p:cNvSpPr txBox="1">
            <a:spLocks noChangeArrowheads="1"/>
          </p:cNvSpPr>
          <p:nvPr/>
        </p:nvSpPr>
        <p:spPr bwMode="auto">
          <a:xfrm>
            <a:off x="0" y="1125538"/>
            <a:ext cx="5795963" cy="528637"/>
          </a:xfrm>
          <a:prstGeom prst="rect">
            <a:avLst/>
          </a:prstGeom>
          <a:solidFill>
            <a:srgbClr val="C0C0C0"/>
          </a:solidFill>
          <a:ln w="9525" algn="ctr">
            <a:solidFill>
              <a:schemeClr val="bg2"/>
            </a:solidFill>
            <a:miter lim="800000"/>
            <a:headEnd/>
            <a:tailEnd/>
          </a:ln>
          <a:effectLst/>
        </p:spPr>
        <p:txBody>
          <a:bodyPr>
            <a:spAutoFit/>
          </a:bodyPr>
          <a:lstStyle/>
          <a:p>
            <a:pPr>
              <a:spcBef>
                <a:spcPct val="50000"/>
              </a:spcBef>
              <a:defRPr/>
            </a:pPr>
            <a:r>
              <a:rPr lang="zh-CN" altLang="en-US" sz="2800" b="1" i="1">
                <a:solidFill>
                  <a:srgbClr val="A50021"/>
                </a:solidFill>
                <a:effectLst>
                  <a:outerShdw blurRad="38100" dist="38100" dir="2700000" algn="tl">
                    <a:srgbClr val="000000"/>
                  </a:outerShdw>
                </a:effectLst>
                <a:latin typeface="宋体" pitchFamily="2" charset="-122"/>
              </a:rPr>
              <a:t>三、 </a:t>
            </a:r>
            <a:r>
              <a:rPr lang="en-US" altLang="zh-CN" sz="2800" b="1" i="1">
                <a:solidFill>
                  <a:srgbClr val="A50021"/>
                </a:solidFill>
                <a:effectLst>
                  <a:outerShdw blurRad="38100" dist="38100" dir="2700000" algn="tl">
                    <a:srgbClr val="000000"/>
                  </a:outerShdw>
                </a:effectLst>
                <a:latin typeface="宋体" pitchFamily="2" charset="-122"/>
              </a:rPr>
              <a:t>Rational Rose</a:t>
            </a:r>
            <a:r>
              <a:rPr lang="zh-CN" altLang="en-US" sz="2800" b="1" i="1">
                <a:solidFill>
                  <a:srgbClr val="A50021"/>
                </a:solidFill>
                <a:effectLst>
                  <a:outerShdw blurRad="38100" dist="38100" dir="2700000" algn="tl">
                    <a:srgbClr val="000000"/>
                  </a:outerShdw>
                </a:effectLst>
                <a:latin typeface="宋体" pitchFamily="2" charset="-122"/>
              </a:rPr>
              <a:t>的基本设置 </a:t>
            </a:r>
          </a:p>
        </p:txBody>
      </p:sp>
      <p:sp>
        <p:nvSpPr>
          <p:cNvPr id="92164" name="Rectangle 3"/>
          <p:cNvSpPr>
            <a:spLocks noChangeArrowheads="1"/>
          </p:cNvSpPr>
          <p:nvPr/>
        </p:nvSpPr>
        <p:spPr bwMode="auto">
          <a:xfrm>
            <a:off x="684213" y="1773238"/>
            <a:ext cx="3167062" cy="2319337"/>
          </a:xfrm>
          <a:prstGeom prst="rect">
            <a:avLst/>
          </a:prstGeom>
          <a:noFill/>
          <a:ln w="9525" algn="ctr">
            <a:noFill/>
            <a:miter lim="800000"/>
            <a:headEnd/>
            <a:tailEnd/>
          </a:ln>
        </p:spPr>
        <p:txBody>
          <a:bodyPr>
            <a:spAutoFit/>
          </a:bodyPr>
          <a:lstStyle/>
          <a:p>
            <a:r>
              <a:rPr kumimoji="1" lang="zh-CN" altLang="en-US">
                <a:latin typeface="楷体_GB2312" pitchFamily="49" charset="-122"/>
                <a:ea typeface="楷体_GB2312" pitchFamily="49" charset="-122"/>
              </a:rPr>
              <a:t>在</a:t>
            </a:r>
            <a:r>
              <a:rPr kumimoji="1" lang="zh-CN" altLang="en-US">
                <a:latin typeface="Times New Roman" pitchFamily="18" charset="0"/>
                <a:ea typeface="楷体_GB2312" pitchFamily="49" charset="-122"/>
              </a:rPr>
              <a:t>“</a:t>
            </a:r>
            <a:r>
              <a:rPr kumimoji="1" lang="en-US" altLang="zh-CN">
                <a:latin typeface="楷体_GB2312" pitchFamily="49" charset="-122"/>
                <a:ea typeface="楷体_GB2312" pitchFamily="49" charset="-122"/>
              </a:rPr>
              <a:t>General</a:t>
            </a:r>
            <a:r>
              <a:rPr kumimoji="1" lang="en-US" altLang="zh-CN">
                <a:latin typeface="Times New Roman" pitchFamily="18" charset="0"/>
                <a:ea typeface="楷体_GB2312" pitchFamily="49" charset="-122"/>
              </a:rPr>
              <a:t>”</a:t>
            </a:r>
            <a:r>
              <a:rPr kumimoji="1" lang="zh-CN" altLang="en-US">
                <a:latin typeface="楷体_GB2312" pitchFamily="49" charset="-122"/>
                <a:ea typeface="楷体_GB2312" pitchFamily="49" charset="-122"/>
              </a:rPr>
              <a:t>（全局）选项卡中，在</a:t>
            </a:r>
            <a:r>
              <a:rPr kumimoji="1" lang="zh-CN" altLang="en-US">
                <a:latin typeface="Times New Roman" pitchFamily="18" charset="0"/>
                <a:ea typeface="楷体_GB2312" pitchFamily="49" charset="-122"/>
              </a:rPr>
              <a:t>“</a:t>
            </a:r>
            <a:r>
              <a:rPr kumimoji="1" lang="en-US" altLang="zh-CN">
                <a:latin typeface="楷体_GB2312" pitchFamily="49" charset="-122"/>
                <a:ea typeface="楷体_GB2312" pitchFamily="49" charset="-122"/>
              </a:rPr>
              <a:t>Default Color</a:t>
            </a:r>
            <a:r>
              <a:rPr kumimoji="1" lang="en-US" altLang="zh-CN">
                <a:latin typeface="Times New Roman" pitchFamily="18" charset="0"/>
                <a:ea typeface="楷体_GB2312" pitchFamily="49" charset="-122"/>
              </a:rPr>
              <a:t>”</a:t>
            </a:r>
            <a:r>
              <a:rPr kumimoji="1" lang="zh-CN" altLang="en-US">
                <a:latin typeface="楷体_GB2312" pitchFamily="49" charset="-122"/>
                <a:ea typeface="楷体_GB2312" pitchFamily="49" charset="-122"/>
              </a:rPr>
              <a:t>选项中，点击相关按钮，便会弹出颜色设置对话框中，可以设置该选项的颜色信息，这些选项包括</a:t>
            </a:r>
            <a:r>
              <a:rPr kumimoji="1" lang="zh-CN" altLang="en-US">
                <a:latin typeface="Times New Roman" pitchFamily="18" charset="0"/>
                <a:ea typeface="楷体_GB2312" pitchFamily="49" charset="-122"/>
              </a:rPr>
              <a:t>“</a:t>
            </a:r>
            <a:r>
              <a:rPr kumimoji="1" lang="en-US" altLang="zh-CN">
                <a:latin typeface="楷体_GB2312" pitchFamily="49" charset="-122"/>
                <a:ea typeface="楷体_GB2312" pitchFamily="49" charset="-122"/>
              </a:rPr>
              <a:t>Line Color</a:t>
            </a:r>
            <a:r>
              <a:rPr kumimoji="1" lang="en-US" altLang="zh-CN">
                <a:latin typeface="Times New Roman" pitchFamily="18" charset="0"/>
                <a:ea typeface="楷体_GB2312" pitchFamily="49" charset="-122"/>
              </a:rPr>
              <a:t>”</a:t>
            </a:r>
            <a:r>
              <a:rPr kumimoji="1" lang="zh-CN" altLang="en-US">
                <a:latin typeface="楷体_GB2312" pitchFamily="49" charset="-122"/>
                <a:ea typeface="楷体_GB2312" pitchFamily="49" charset="-122"/>
              </a:rPr>
              <a:t>（线的颜色）和</a:t>
            </a:r>
            <a:r>
              <a:rPr kumimoji="1" lang="zh-CN" altLang="en-US">
                <a:latin typeface="Times New Roman" pitchFamily="18" charset="0"/>
                <a:ea typeface="楷体_GB2312" pitchFamily="49" charset="-122"/>
              </a:rPr>
              <a:t>“</a:t>
            </a:r>
            <a:r>
              <a:rPr kumimoji="1" lang="en-US" altLang="zh-CN">
                <a:latin typeface="楷体_GB2312" pitchFamily="49" charset="-122"/>
                <a:ea typeface="楷体_GB2312" pitchFamily="49" charset="-122"/>
              </a:rPr>
              <a:t>Fill Color</a:t>
            </a:r>
            <a:r>
              <a:rPr kumimoji="1" lang="en-US" altLang="zh-CN">
                <a:latin typeface="Times New Roman" pitchFamily="18" charset="0"/>
                <a:ea typeface="楷体_GB2312" pitchFamily="49" charset="-122"/>
              </a:rPr>
              <a:t>”</a:t>
            </a:r>
            <a:r>
              <a:rPr kumimoji="1" lang="zh-CN" altLang="en-US">
                <a:latin typeface="楷体_GB2312" pitchFamily="49" charset="-122"/>
                <a:ea typeface="楷体_GB2312" pitchFamily="49" charset="-122"/>
              </a:rPr>
              <a:t>（填充区颜色）。</a:t>
            </a:r>
            <a:r>
              <a:rPr kumimoji="1" lang="zh-CN" altLang="en-US" sz="2000">
                <a:solidFill>
                  <a:srgbClr val="FFCCFF"/>
                </a:solidFill>
                <a:latin typeface="黑体" pitchFamily="2" charset="-122"/>
                <a:ea typeface="黑体" pitchFamily="2" charset="-122"/>
              </a:rPr>
              <a:t>   </a:t>
            </a:r>
          </a:p>
        </p:txBody>
      </p:sp>
      <p:sp>
        <p:nvSpPr>
          <p:cNvPr id="595972" name="Text Box 4"/>
          <p:cNvSpPr txBox="1">
            <a:spLocks noChangeArrowheads="1"/>
          </p:cNvSpPr>
          <p:nvPr/>
        </p:nvSpPr>
        <p:spPr bwMode="auto">
          <a:xfrm>
            <a:off x="6659563" y="1268413"/>
            <a:ext cx="2197100" cy="457200"/>
          </a:xfrm>
          <a:prstGeom prst="rect">
            <a:avLst/>
          </a:prstGeom>
          <a:solidFill>
            <a:srgbClr val="CCFFFF"/>
          </a:solidFill>
          <a:ln w="9525" algn="ctr">
            <a:noFill/>
            <a:miter lim="800000"/>
            <a:headEnd/>
            <a:tailEnd/>
          </a:ln>
          <a:effectLst/>
        </p:spPr>
        <p:txBody>
          <a:bodyPr>
            <a:spAutoFit/>
          </a:bodyPr>
          <a:lstStyle/>
          <a:p>
            <a:pPr>
              <a:spcBef>
                <a:spcPct val="50000"/>
              </a:spcBef>
              <a:defRPr/>
            </a:pPr>
            <a:r>
              <a:rPr lang="en-US" altLang="zh-CN" sz="2400" b="1">
                <a:solidFill>
                  <a:srgbClr val="A50021"/>
                </a:solidFill>
                <a:effectLst>
                  <a:outerShdw blurRad="38100" dist="38100" dir="2700000" algn="tl">
                    <a:srgbClr val="000000"/>
                  </a:outerShdw>
                </a:effectLst>
                <a:latin typeface="宋体" pitchFamily="2" charset="-122"/>
              </a:rPr>
              <a:t>2</a:t>
            </a:r>
            <a:r>
              <a:rPr lang="zh-CN" altLang="en-US" sz="2400" b="1">
                <a:solidFill>
                  <a:srgbClr val="A50021"/>
                </a:solidFill>
                <a:effectLst>
                  <a:outerShdw blurRad="38100" dist="38100" dir="2700000" algn="tl">
                    <a:srgbClr val="000000"/>
                  </a:outerShdw>
                </a:effectLst>
                <a:latin typeface="宋体" pitchFamily="2" charset="-122"/>
              </a:rPr>
              <a:t>、颜色设置</a:t>
            </a:r>
          </a:p>
        </p:txBody>
      </p:sp>
      <p:pic>
        <p:nvPicPr>
          <p:cNvPr id="92166" name="Picture 5"/>
          <p:cNvPicPr>
            <a:picLocks noChangeAspect="1" noChangeArrowheads="1"/>
          </p:cNvPicPr>
          <p:nvPr/>
        </p:nvPicPr>
        <p:blipFill>
          <a:blip r:embed="rId2"/>
          <a:srcRect/>
          <a:stretch>
            <a:fillRect/>
          </a:stretch>
        </p:blipFill>
        <p:spPr bwMode="auto">
          <a:xfrm>
            <a:off x="4427538" y="1916113"/>
            <a:ext cx="3621087" cy="4941887"/>
          </a:xfrm>
          <a:prstGeom prst="rect">
            <a:avLst/>
          </a:prstGeom>
          <a:noFill/>
          <a:ln w="9525">
            <a:noFill/>
            <a:miter lim="800000"/>
            <a:headEnd/>
            <a:tailEnd/>
          </a:ln>
        </p:spPr>
      </p:pic>
      <p:sp>
        <p:nvSpPr>
          <p:cNvPr id="7" name="文本框 6">
            <a:extLst>
              <a:ext uri="{FF2B5EF4-FFF2-40B4-BE49-F238E27FC236}">
                <a16:creationId xmlns:a16="http://schemas.microsoft.com/office/drawing/2014/main" id="{908E9728-4122-44B1-A47F-AE958B3B3FF6}"/>
              </a:ext>
            </a:extLst>
          </p:cNvPr>
          <p:cNvSpPr txBox="1"/>
          <p:nvPr/>
        </p:nvSpPr>
        <p:spPr>
          <a:xfrm>
            <a:off x="7397750" y="6205538"/>
            <a:ext cx="1143000" cy="369332"/>
          </a:xfrm>
          <a:prstGeom prst="rect">
            <a:avLst/>
          </a:prstGeom>
          <a:noFill/>
        </p:spPr>
        <p:txBody>
          <a:bodyPr wrap="square" rtlCol="0">
            <a:spAutoFit/>
          </a:bodyPr>
          <a:lstStyle/>
          <a:p>
            <a:r>
              <a:rPr lang="en-US" altLang="zh-CN" b="1" dirty="0" err="1">
                <a:solidFill>
                  <a:srgbClr val="FF0000"/>
                </a:solidFill>
              </a:rPr>
              <a:t>ch</a:t>
            </a:r>
            <a:r>
              <a:rPr lang="en-US" altLang="zh-CN" b="1" dirty="0">
                <a:solidFill>
                  <a:srgbClr val="FF0000"/>
                </a:solidFill>
              </a:rPr>
              <a:t> 2</a:t>
            </a:r>
            <a:endParaRPr lang="en-US" b="1" dirty="0">
              <a:solidFill>
                <a:srgbClr val="FF0000"/>
              </a:solidFill>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771ACA-49E1-4CFC-B68B-4F013A938541}"/>
              </a:ext>
            </a:extLst>
          </p:cNvPr>
          <p:cNvSpPr>
            <a:spLocks noGrp="1"/>
          </p:cNvSpPr>
          <p:nvPr>
            <p:ph type="title"/>
          </p:nvPr>
        </p:nvSpPr>
        <p:spPr/>
        <p:txBody>
          <a:bodyPr/>
          <a:lstStyle/>
          <a:p>
            <a:r>
              <a:rPr lang="en-US" altLang="zh-CN" dirty="0"/>
              <a:t>P62 </a:t>
            </a:r>
            <a:r>
              <a:rPr lang="zh-CN" altLang="en-US" dirty="0"/>
              <a:t>双向工程</a:t>
            </a:r>
            <a:endParaRPr lang="en-US" dirty="0"/>
          </a:p>
        </p:txBody>
      </p:sp>
      <p:sp>
        <p:nvSpPr>
          <p:cNvPr id="3" name="内容占位符 2">
            <a:extLst>
              <a:ext uri="{FF2B5EF4-FFF2-40B4-BE49-F238E27FC236}">
                <a16:creationId xmlns:a16="http://schemas.microsoft.com/office/drawing/2014/main" id="{2456F282-CE45-42B1-9064-D087D4EA7454}"/>
              </a:ext>
            </a:extLst>
          </p:cNvPr>
          <p:cNvSpPr>
            <a:spLocks noGrp="1"/>
          </p:cNvSpPr>
          <p:nvPr>
            <p:ph idx="1"/>
          </p:nvPr>
        </p:nvSpPr>
        <p:spPr/>
        <p:txBody>
          <a:bodyPr/>
          <a:lstStyle/>
          <a:p>
            <a:endParaRPr lang="en-US" dirty="0"/>
          </a:p>
        </p:txBody>
      </p:sp>
      <p:sp>
        <p:nvSpPr>
          <p:cNvPr id="4" name="灯片编号占位符 3">
            <a:extLst>
              <a:ext uri="{FF2B5EF4-FFF2-40B4-BE49-F238E27FC236}">
                <a16:creationId xmlns:a16="http://schemas.microsoft.com/office/drawing/2014/main" id="{44A228E6-B732-4FB3-8359-CE882F58DF6B}"/>
              </a:ext>
            </a:extLst>
          </p:cNvPr>
          <p:cNvSpPr>
            <a:spLocks noGrp="1"/>
          </p:cNvSpPr>
          <p:nvPr>
            <p:ph type="sldNum" sz="quarter" idx="10"/>
          </p:nvPr>
        </p:nvSpPr>
        <p:spPr/>
        <p:txBody>
          <a:bodyPr/>
          <a:lstStyle/>
          <a:p>
            <a:pPr>
              <a:defRPr/>
            </a:pPr>
            <a:r>
              <a:rPr lang="zh-CN" altLang="en-US"/>
              <a:t>第</a:t>
            </a:r>
            <a:fld id="{64BE436E-1BD9-43BF-9670-D2A30F50F618}" type="slidenum">
              <a:rPr lang="zh-CN" altLang="en-US" smtClean="0"/>
              <a:pPr>
                <a:defRPr/>
              </a:pPr>
              <a:t>94</a:t>
            </a:fld>
            <a:r>
              <a:rPr lang="zh-CN" altLang="en-US"/>
              <a:t>页</a:t>
            </a:r>
          </a:p>
        </p:txBody>
      </p:sp>
    </p:spTree>
    <p:extLst>
      <p:ext uri="{BB962C8B-B14F-4D97-AF65-F5344CB8AC3E}">
        <p14:creationId xmlns:p14="http://schemas.microsoft.com/office/powerpoint/2010/main" val="2395849391"/>
      </p:ext>
    </p:extLst>
  </p:cSld>
  <p:clrMapOvr>
    <a:masterClrMapping/>
  </p:clrMapOvr>
</p:sld>
</file>

<file path=ppt/theme/theme1.xml><?xml version="1.0" encoding="utf-8"?>
<a:theme xmlns:a="http://schemas.openxmlformats.org/drawingml/2006/main" name="UML面向对象设计与分析教程">
  <a:themeElements>
    <a:clrScheme name="SQL Server实用简明教程(第三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SQL Server实用简明教程(第三版)">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SQL Server实用简明教程(第三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SQL Server实用简明教程(第三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SQL Server实用简明教程(第三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SQL Server实用简明教程(第三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SQL Server实用简明教程(第三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SQL Server实用简明教程(第三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SQL Server实用简明教程(第三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SQL Server实用简明教程(第三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SQL Server实用简明教程(第三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SQL Server实用简明教程(第三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SQL Server实用简明教程(第三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SQL Server实用简明教程(第三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3721</TotalTime>
  <Words>6304</Words>
  <Application>Microsoft Office PowerPoint</Application>
  <PresentationFormat>全屏显示(4:3)</PresentationFormat>
  <Paragraphs>607</Paragraphs>
  <Slides>94</Slides>
  <Notes>4</Notes>
  <HiddenSlides>0</HiddenSlides>
  <MMClips>0</MMClips>
  <ScaleCrop>false</ScaleCrop>
  <HeadingPairs>
    <vt:vector size="8" baseType="variant">
      <vt:variant>
        <vt:lpstr>已用的字体</vt:lpstr>
      </vt:variant>
      <vt:variant>
        <vt:i4>9</vt:i4>
      </vt:variant>
      <vt:variant>
        <vt:lpstr>主题</vt:lpstr>
      </vt:variant>
      <vt:variant>
        <vt:i4>1</vt:i4>
      </vt:variant>
      <vt:variant>
        <vt:lpstr>嵌入 OLE 服务器</vt:lpstr>
      </vt:variant>
      <vt:variant>
        <vt:i4>1</vt:i4>
      </vt:variant>
      <vt:variant>
        <vt:lpstr>幻灯片标题</vt:lpstr>
      </vt:variant>
      <vt:variant>
        <vt:i4>94</vt:i4>
      </vt:variant>
    </vt:vector>
  </HeadingPairs>
  <TitlesOfParts>
    <vt:vector size="105" baseType="lpstr">
      <vt:lpstr>宋体</vt:lpstr>
      <vt:lpstr>微软雅黑</vt:lpstr>
      <vt:lpstr>楷体_GB2312</vt:lpstr>
      <vt:lpstr>黑体</vt:lpstr>
      <vt:lpstr>Arial</vt:lpstr>
      <vt:lpstr>Calibri</vt:lpstr>
      <vt:lpstr>Tahoma</vt:lpstr>
      <vt:lpstr>Times New Roman</vt:lpstr>
      <vt:lpstr>Wingdings</vt:lpstr>
      <vt:lpstr>UML面向对象设计与分析教程</vt:lpstr>
      <vt:lpstr>Visio</vt:lpstr>
      <vt:lpstr>第2章  UML构成与建模工具Rational Rose简介</vt:lpstr>
      <vt:lpstr>本章概述</vt:lpstr>
      <vt:lpstr>本章的学习目标</vt:lpstr>
      <vt:lpstr>PowerPoint 演示文稿</vt:lpstr>
      <vt:lpstr>UML 九种图</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启动Rational Rose</vt:lpstr>
      <vt:lpstr>PowerPoint 演示文稿</vt:lpstr>
      <vt:lpstr>Rational Rose主界面</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P62 双向工程</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xuejunxiao</dc:creator>
  <cp:lastModifiedBy>wu andy</cp:lastModifiedBy>
  <cp:revision>396</cp:revision>
  <dcterms:created xsi:type="dcterms:W3CDTF">2007-03-24T22:53:15Z</dcterms:created>
  <dcterms:modified xsi:type="dcterms:W3CDTF">2021-03-08T10:05:57Z</dcterms:modified>
</cp:coreProperties>
</file>